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91" r:id="rId3"/>
    <p:sldId id="285" r:id="rId4"/>
    <p:sldId id="323" r:id="rId5"/>
    <p:sldId id="324" r:id="rId6"/>
    <p:sldId id="325" r:id="rId7"/>
    <p:sldId id="326" r:id="rId8"/>
    <p:sldId id="287" r:id="rId9"/>
    <p:sldId id="327" r:id="rId10"/>
    <p:sldId id="328" r:id="rId11"/>
  </p:sldIdLst>
  <p:sldSz cx="9144000" cy="5143500" type="screen16x9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72AD46"/>
    <a:srgbClr val="529A43"/>
    <a:srgbClr val="FF7575"/>
    <a:srgbClr val="9BC979"/>
    <a:srgbClr val="15C5B0"/>
    <a:srgbClr val="1DE7CF"/>
    <a:srgbClr val="F4FAF0"/>
    <a:srgbClr val="F1F8EC"/>
    <a:srgbClr val="EFF7E9"/>
    <a:srgbClr val="EDEDD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9" autoAdjust="0"/>
    <p:restoredTop sz="78238" autoAdjust="0"/>
  </p:normalViewPr>
  <p:slideViewPr>
    <p:cSldViewPr snapToGrid="0">
      <p:cViewPr varScale="1">
        <p:scale>
          <a:sx n="156" d="100"/>
          <a:sy n="156" d="100"/>
        </p:scale>
        <p:origin x="-96" y="-24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298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18CDAF-A572-48BB-AAA3-233F1DFB8B1D}" type="doc">
      <dgm:prSet loTypeId="urn:microsoft.com/office/officeart/2005/8/layout/pyramid3" loCatId="pyramid" qsTypeId="urn:microsoft.com/office/officeart/2005/8/quickstyle/simple1" qsCatId="simple" csTypeId="urn:microsoft.com/office/officeart/2005/8/colors/accent1_3" csCatId="accent1" phldr="1"/>
      <dgm:spPr/>
    </dgm:pt>
    <dgm:pt modelId="{513010E3-8991-4A61-9114-EA0BEC09B43B}">
      <dgm:prSet phldrT="[Text]"/>
      <dgm:spPr/>
      <dgm:t>
        <a:bodyPr/>
        <a:lstStyle/>
        <a:p>
          <a:r>
            <a:rPr lang="de-DE" dirty="0" smtClean="0">
              <a:solidFill>
                <a:schemeClr val="accent4"/>
              </a:solidFill>
            </a:rPr>
            <a:t>„Standard“ libs (Pandas/Scipy/Numpy)</a:t>
          </a:r>
          <a:endParaRPr lang="de-DE" dirty="0">
            <a:solidFill>
              <a:schemeClr val="accent4"/>
            </a:solidFill>
          </a:endParaRPr>
        </a:p>
      </dgm:t>
    </dgm:pt>
    <dgm:pt modelId="{8A07922E-F045-4D74-A9F0-E3490ADF9044}" type="parTrans" cxnId="{3BE63904-0217-4417-A21C-6BA56BFB595A}">
      <dgm:prSet/>
      <dgm:spPr/>
      <dgm:t>
        <a:bodyPr/>
        <a:lstStyle/>
        <a:p>
          <a:endParaRPr lang="de-DE">
            <a:solidFill>
              <a:schemeClr val="accent4"/>
            </a:solidFill>
          </a:endParaRPr>
        </a:p>
      </dgm:t>
    </dgm:pt>
    <dgm:pt modelId="{8E18C7C5-5714-4F99-A7D7-7B1056A4CBFB}" type="sibTrans" cxnId="{3BE63904-0217-4417-A21C-6BA56BFB595A}">
      <dgm:prSet/>
      <dgm:spPr/>
      <dgm:t>
        <a:bodyPr/>
        <a:lstStyle/>
        <a:p>
          <a:endParaRPr lang="de-DE">
            <a:solidFill>
              <a:schemeClr val="accent4"/>
            </a:solidFill>
          </a:endParaRPr>
        </a:p>
      </dgm:t>
    </dgm:pt>
    <dgm:pt modelId="{20691325-30A1-495D-8C31-84B7B23C30CD}">
      <dgm:prSet phldrT="[Text]"/>
      <dgm:spPr/>
      <dgm:t>
        <a:bodyPr/>
        <a:lstStyle/>
        <a:p>
          <a:r>
            <a:rPr lang="de-DE" dirty="0" smtClean="0">
              <a:solidFill>
                <a:schemeClr val="accent4"/>
              </a:solidFill>
            </a:rPr>
            <a:t>Tyssue</a:t>
          </a:r>
        </a:p>
        <a:p>
          <a:r>
            <a:rPr lang="de-DE" dirty="0" smtClean="0">
              <a:solidFill>
                <a:schemeClr val="accent4"/>
              </a:solidFill>
            </a:rPr>
            <a:t>(Simulation framework)</a:t>
          </a:r>
          <a:endParaRPr lang="de-DE" dirty="0">
            <a:solidFill>
              <a:schemeClr val="accent4"/>
            </a:solidFill>
          </a:endParaRPr>
        </a:p>
      </dgm:t>
    </dgm:pt>
    <dgm:pt modelId="{994F5E2F-C572-4007-A3A1-9D401D0BA885}" type="parTrans" cxnId="{F33CEFE0-856C-47BD-B2B0-5C83516E568A}">
      <dgm:prSet/>
      <dgm:spPr/>
      <dgm:t>
        <a:bodyPr/>
        <a:lstStyle/>
        <a:p>
          <a:endParaRPr lang="de-DE">
            <a:solidFill>
              <a:schemeClr val="accent4"/>
            </a:solidFill>
          </a:endParaRPr>
        </a:p>
      </dgm:t>
    </dgm:pt>
    <dgm:pt modelId="{C1B90A5A-F9E2-4CC4-A15D-E1E7940EDA07}" type="sibTrans" cxnId="{F33CEFE0-856C-47BD-B2B0-5C83516E568A}">
      <dgm:prSet/>
      <dgm:spPr/>
      <dgm:t>
        <a:bodyPr/>
        <a:lstStyle/>
        <a:p>
          <a:endParaRPr lang="de-DE">
            <a:solidFill>
              <a:schemeClr val="accent4"/>
            </a:solidFill>
          </a:endParaRPr>
        </a:p>
      </dgm:t>
    </dgm:pt>
    <dgm:pt modelId="{9365C0A4-57FC-45E4-A4C6-312DE6B455A2}">
      <dgm:prSet phldrT="[Text]"/>
      <dgm:spPr/>
      <dgm:t>
        <a:bodyPr/>
        <a:lstStyle/>
        <a:p>
          <a:r>
            <a:rPr lang="de-DE" dirty="0" smtClean="0">
              <a:solidFill>
                <a:schemeClr val="accent4"/>
              </a:solidFill>
            </a:rPr>
            <a:t>Fly embryo sim</a:t>
          </a:r>
        </a:p>
        <a:p>
          <a:r>
            <a:rPr lang="de-DE" dirty="0" smtClean="0">
              <a:solidFill>
                <a:schemeClr val="accent4"/>
              </a:solidFill>
            </a:rPr>
            <a:t>(„invagination“)</a:t>
          </a:r>
          <a:endParaRPr lang="de-DE" dirty="0">
            <a:solidFill>
              <a:schemeClr val="accent4"/>
            </a:solidFill>
          </a:endParaRPr>
        </a:p>
      </dgm:t>
    </dgm:pt>
    <dgm:pt modelId="{761AEF63-6CD3-4C3B-B933-0A72AC900E11}" type="parTrans" cxnId="{0E4B0DCF-FD5B-4742-9675-5497C2D03686}">
      <dgm:prSet/>
      <dgm:spPr/>
      <dgm:t>
        <a:bodyPr/>
        <a:lstStyle/>
        <a:p>
          <a:endParaRPr lang="de-DE">
            <a:solidFill>
              <a:schemeClr val="accent4"/>
            </a:solidFill>
          </a:endParaRPr>
        </a:p>
      </dgm:t>
    </dgm:pt>
    <dgm:pt modelId="{97DFF965-6211-43A8-BAC5-905366E3CF0F}" type="sibTrans" cxnId="{0E4B0DCF-FD5B-4742-9675-5497C2D03686}">
      <dgm:prSet/>
      <dgm:spPr/>
      <dgm:t>
        <a:bodyPr/>
        <a:lstStyle/>
        <a:p>
          <a:endParaRPr lang="de-DE">
            <a:solidFill>
              <a:schemeClr val="accent4"/>
            </a:solidFill>
          </a:endParaRPr>
        </a:p>
      </dgm:t>
    </dgm:pt>
    <dgm:pt modelId="{EC58F845-22B2-435B-93F1-30A6126EFC23}">
      <dgm:prSet phldrT="[Text]"/>
      <dgm:spPr/>
      <dgm:t>
        <a:bodyPr/>
        <a:lstStyle/>
        <a:p>
          <a:r>
            <a:rPr lang="de-DE" dirty="0" smtClean="0">
              <a:solidFill>
                <a:schemeClr val="accent4"/>
              </a:solidFill>
            </a:rPr>
            <a:t>Handler.ipynb</a:t>
          </a:r>
          <a:endParaRPr lang="de-DE" dirty="0">
            <a:solidFill>
              <a:schemeClr val="accent4"/>
            </a:solidFill>
          </a:endParaRPr>
        </a:p>
      </dgm:t>
    </dgm:pt>
    <dgm:pt modelId="{752C68CE-7321-4232-BEED-3E84DE1F5CBA}" type="parTrans" cxnId="{C870C541-8A60-4598-9A6D-BB70B8083CF6}">
      <dgm:prSet/>
      <dgm:spPr/>
      <dgm:t>
        <a:bodyPr/>
        <a:lstStyle/>
        <a:p>
          <a:endParaRPr lang="de-DE">
            <a:solidFill>
              <a:schemeClr val="accent4"/>
            </a:solidFill>
          </a:endParaRPr>
        </a:p>
      </dgm:t>
    </dgm:pt>
    <dgm:pt modelId="{F88C282B-E23F-4BC9-ACEB-9456E68F0161}" type="sibTrans" cxnId="{C870C541-8A60-4598-9A6D-BB70B8083CF6}">
      <dgm:prSet/>
      <dgm:spPr/>
      <dgm:t>
        <a:bodyPr/>
        <a:lstStyle/>
        <a:p>
          <a:endParaRPr lang="de-DE">
            <a:solidFill>
              <a:schemeClr val="accent4"/>
            </a:solidFill>
          </a:endParaRPr>
        </a:p>
      </dgm:t>
    </dgm:pt>
    <dgm:pt modelId="{1F4B1304-1269-446A-ADB9-F7E2491FFE46}" type="pres">
      <dgm:prSet presAssocID="{6D18CDAF-A572-48BB-AAA3-233F1DFB8B1D}" presName="Name0" presStyleCnt="0">
        <dgm:presLayoutVars>
          <dgm:dir/>
          <dgm:animLvl val="lvl"/>
          <dgm:resizeHandles val="exact"/>
        </dgm:presLayoutVars>
      </dgm:prSet>
      <dgm:spPr/>
    </dgm:pt>
    <dgm:pt modelId="{3E44AD18-65B2-48BF-9B3E-B0BF8AD77863}" type="pres">
      <dgm:prSet presAssocID="{513010E3-8991-4A61-9114-EA0BEC09B43B}" presName="Name8" presStyleCnt="0"/>
      <dgm:spPr/>
    </dgm:pt>
    <dgm:pt modelId="{517713B2-3D79-4F1D-B57D-1C64E8080614}" type="pres">
      <dgm:prSet presAssocID="{513010E3-8991-4A61-9114-EA0BEC09B43B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5445824-14BA-4648-BAF7-8D3F51AC1149}" type="pres">
      <dgm:prSet presAssocID="{513010E3-8991-4A61-9114-EA0BEC09B43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201D9C0-AAC5-49CE-9C02-A6EEF31BC823}" type="pres">
      <dgm:prSet presAssocID="{20691325-30A1-495D-8C31-84B7B23C30CD}" presName="Name8" presStyleCnt="0"/>
      <dgm:spPr/>
    </dgm:pt>
    <dgm:pt modelId="{9B6FCB45-F3CC-4C73-BF28-5C4E9E6E5923}" type="pres">
      <dgm:prSet presAssocID="{20691325-30A1-495D-8C31-84B7B23C30CD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316EA62-4E26-4070-A297-3EDA1B8E65D6}" type="pres">
      <dgm:prSet presAssocID="{20691325-30A1-495D-8C31-84B7B23C30C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5E3AFA5-DE02-455C-B64B-D5C19A4938CE}" type="pres">
      <dgm:prSet presAssocID="{9365C0A4-57FC-45E4-A4C6-312DE6B455A2}" presName="Name8" presStyleCnt="0"/>
      <dgm:spPr/>
    </dgm:pt>
    <dgm:pt modelId="{79088F9F-03E4-4844-9608-73826FBDEBB3}" type="pres">
      <dgm:prSet presAssocID="{9365C0A4-57FC-45E4-A4C6-312DE6B455A2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19F9DCE-94BB-433E-8342-26A9F546CCFE}" type="pres">
      <dgm:prSet presAssocID="{9365C0A4-57FC-45E4-A4C6-312DE6B455A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A50C8E-4E98-494B-A905-6CD797D3EB43}" type="pres">
      <dgm:prSet presAssocID="{EC58F845-22B2-435B-93F1-30A6126EFC23}" presName="Name8" presStyleCnt="0"/>
      <dgm:spPr/>
    </dgm:pt>
    <dgm:pt modelId="{874D0F97-AB5B-4E23-962B-26428050FAB7}" type="pres">
      <dgm:prSet presAssocID="{EC58F845-22B2-435B-93F1-30A6126EFC23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53FCFB6-E08B-4E0E-8F1A-0FA75E269146}" type="pres">
      <dgm:prSet presAssocID="{EC58F845-22B2-435B-93F1-30A6126EFC2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CFB7DDF-3D03-465E-BACB-F3DC7379CF17}" type="presOf" srcId="{513010E3-8991-4A61-9114-EA0BEC09B43B}" destId="{517713B2-3D79-4F1D-B57D-1C64E8080614}" srcOrd="0" destOrd="0" presId="urn:microsoft.com/office/officeart/2005/8/layout/pyramid3"/>
    <dgm:cxn modelId="{0F3A93C5-C5DF-485C-8503-8937DCF69E68}" type="presOf" srcId="{513010E3-8991-4A61-9114-EA0BEC09B43B}" destId="{65445824-14BA-4648-BAF7-8D3F51AC1149}" srcOrd="1" destOrd="0" presId="urn:microsoft.com/office/officeart/2005/8/layout/pyramid3"/>
    <dgm:cxn modelId="{86B9A782-2090-4932-BB6B-C23A78D2C5E2}" type="presOf" srcId="{9365C0A4-57FC-45E4-A4C6-312DE6B455A2}" destId="{F19F9DCE-94BB-433E-8342-26A9F546CCFE}" srcOrd="1" destOrd="0" presId="urn:microsoft.com/office/officeart/2005/8/layout/pyramid3"/>
    <dgm:cxn modelId="{C870C541-8A60-4598-9A6D-BB70B8083CF6}" srcId="{6D18CDAF-A572-48BB-AAA3-233F1DFB8B1D}" destId="{EC58F845-22B2-435B-93F1-30A6126EFC23}" srcOrd="3" destOrd="0" parTransId="{752C68CE-7321-4232-BEED-3E84DE1F5CBA}" sibTransId="{F88C282B-E23F-4BC9-ACEB-9456E68F0161}"/>
    <dgm:cxn modelId="{022355BF-BDCA-419A-8BCA-12808775A2FF}" type="presOf" srcId="{9365C0A4-57FC-45E4-A4C6-312DE6B455A2}" destId="{79088F9F-03E4-4844-9608-73826FBDEBB3}" srcOrd="0" destOrd="0" presId="urn:microsoft.com/office/officeart/2005/8/layout/pyramid3"/>
    <dgm:cxn modelId="{0E4B0DCF-FD5B-4742-9675-5497C2D03686}" srcId="{6D18CDAF-A572-48BB-AAA3-233F1DFB8B1D}" destId="{9365C0A4-57FC-45E4-A4C6-312DE6B455A2}" srcOrd="2" destOrd="0" parTransId="{761AEF63-6CD3-4C3B-B933-0A72AC900E11}" sibTransId="{97DFF965-6211-43A8-BAC5-905366E3CF0F}"/>
    <dgm:cxn modelId="{F00872E0-4862-42A0-B52A-6DF76168569B}" type="presOf" srcId="{EC58F845-22B2-435B-93F1-30A6126EFC23}" destId="{874D0F97-AB5B-4E23-962B-26428050FAB7}" srcOrd="0" destOrd="0" presId="urn:microsoft.com/office/officeart/2005/8/layout/pyramid3"/>
    <dgm:cxn modelId="{F3456926-DAB6-44E6-AA89-85A5B1794D59}" type="presOf" srcId="{EC58F845-22B2-435B-93F1-30A6126EFC23}" destId="{253FCFB6-E08B-4E0E-8F1A-0FA75E269146}" srcOrd="1" destOrd="0" presId="urn:microsoft.com/office/officeart/2005/8/layout/pyramid3"/>
    <dgm:cxn modelId="{F33CEFE0-856C-47BD-B2B0-5C83516E568A}" srcId="{6D18CDAF-A572-48BB-AAA3-233F1DFB8B1D}" destId="{20691325-30A1-495D-8C31-84B7B23C30CD}" srcOrd="1" destOrd="0" parTransId="{994F5E2F-C572-4007-A3A1-9D401D0BA885}" sibTransId="{C1B90A5A-F9E2-4CC4-A15D-E1E7940EDA07}"/>
    <dgm:cxn modelId="{81BB8583-853E-474A-9872-E807293DD784}" type="presOf" srcId="{20691325-30A1-495D-8C31-84B7B23C30CD}" destId="{9B6FCB45-F3CC-4C73-BF28-5C4E9E6E5923}" srcOrd="0" destOrd="0" presId="urn:microsoft.com/office/officeart/2005/8/layout/pyramid3"/>
    <dgm:cxn modelId="{3BE63904-0217-4417-A21C-6BA56BFB595A}" srcId="{6D18CDAF-A572-48BB-AAA3-233F1DFB8B1D}" destId="{513010E3-8991-4A61-9114-EA0BEC09B43B}" srcOrd="0" destOrd="0" parTransId="{8A07922E-F045-4D74-A9F0-E3490ADF9044}" sibTransId="{8E18C7C5-5714-4F99-A7D7-7B1056A4CBFB}"/>
    <dgm:cxn modelId="{F9293B58-5C52-49A4-AFF6-11CFD0FAEDF5}" type="presOf" srcId="{6D18CDAF-A572-48BB-AAA3-233F1DFB8B1D}" destId="{1F4B1304-1269-446A-ADB9-F7E2491FFE46}" srcOrd="0" destOrd="0" presId="urn:microsoft.com/office/officeart/2005/8/layout/pyramid3"/>
    <dgm:cxn modelId="{8CEB8859-80A1-456D-B457-F29F3AAAAF8F}" type="presOf" srcId="{20691325-30A1-495D-8C31-84B7B23C30CD}" destId="{B316EA62-4E26-4070-A297-3EDA1B8E65D6}" srcOrd="1" destOrd="0" presId="urn:microsoft.com/office/officeart/2005/8/layout/pyramid3"/>
    <dgm:cxn modelId="{88CD2894-D5AF-4550-99E7-769B05FD97E2}" type="presParOf" srcId="{1F4B1304-1269-446A-ADB9-F7E2491FFE46}" destId="{3E44AD18-65B2-48BF-9B3E-B0BF8AD77863}" srcOrd="0" destOrd="0" presId="urn:microsoft.com/office/officeart/2005/8/layout/pyramid3"/>
    <dgm:cxn modelId="{B718F9D8-62DE-43D4-94CB-9647DE34677B}" type="presParOf" srcId="{3E44AD18-65B2-48BF-9B3E-B0BF8AD77863}" destId="{517713B2-3D79-4F1D-B57D-1C64E8080614}" srcOrd="0" destOrd="0" presId="urn:microsoft.com/office/officeart/2005/8/layout/pyramid3"/>
    <dgm:cxn modelId="{C62F5323-5875-412E-AB5E-56D2D98E7CEC}" type="presParOf" srcId="{3E44AD18-65B2-48BF-9B3E-B0BF8AD77863}" destId="{65445824-14BA-4648-BAF7-8D3F51AC1149}" srcOrd="1" destOrd="0" presId="urn:microsoft.com/office/officeart/2005/8/layout/pyramid3"/>
    <dgm:cxn modelId="{1BC30C3A-BA5B-4B9A-ABCB-668EFCF84BCC}" type="presParOf" srcId="{1F4B1304-1269-446A-ADB9-F7E2491FFE46}" destId="{9201D9C0-AAC5-49CE-9C02-A6EEF31BC823}" srcOrd="1" destOrd="0" presId="urn:microsoft.com/office/officeart/2005/8/layout/pyramid3"/>
    <dgm:cxn modelId="{564BC8CF-AE7C-46CD-9B10-471044EB1BAA}" type="presParOf" srcId="{9201D9C0-AAC5-49CE-9C02-A6EEF31BC823}" destId="{9B6FCB45-F3CC-4C73-BF28-5C4E9E6E5923}" srcOrd="0" destOrd="0" presId="urn:microsoft.com/office/officeart/2005/8/layout/pyramid3"/>
    <dgm:cxn modelId="{805D7777-5814-416F-ACFC-ABAF158ADF02}" type="presParOf" srcId="{9201D9C0-AAC5-49CE-9C02-A6EEF31BC823}" destId="{B316EA62-4E26-4070-A297-3EDA1B8E65D6}" srcOrd="1" destOrd="0" presId="urn:microsoft.com/office/officeart/2005/8/layout/pyramid3"/>
    <dgm:cxn modelId="{846D8AC3-E5BB-412F-8607-128E8C27B411}" type="presParOf" srcId="{1F4B1304-1269-446A-ADB9-F7E2491FFE46}" destId="{95E3AFA5-DE02-455C-B64B-D5C19A4938CE}" srcOrd="2" destOrd="0" presId="urn:microsoft.com/office/officeart/2005/8/layout/pyramid3"/>
    <dgm:cxn modelId="{168693ED-F78A-4451-873E-BD612C1A52DE}" type="presParOf" srcId="{95E3AFA5-DE02-455C-B64B-D5C19A4938CE}" destId="{79088F9F-03E4-4844-9608-73826FBDEBB3}" srcOrd="0" destOrd="0" presId="urn:microsoft.com/office/officeart/2005/8/layout/pyramid3"/>
    <dgm:cxn modelId="{029CD7CC-D2F4-4FF3-B446-FB09DC8F5340}" type="presParOf" srcId="{95E3AFA5-DE02-455C-B64B-D5C19A4938CE}" destId="{F19F9DCE-94BB-433E-8342-26A9F546CCFE}" srcOrd="1" destOrd="0" presId="urn:microsoft.com/office/officeart/2005/8/layout/pyramid3"/>
    <dgm:cxn modelId="{4E020CF7-CC1D-4AC4-9ACE-E26C3AC85425}" type="presParOf" srcId="{1F4B1304-1269-446A-ADB9-F7E2491FFE46}" destId="{19A50C8E-4E98-494B-A905-6CD797D3EB43}" srcOrd="3" destOrd="0" presId="urn:microsoft.com/office/officeart/2005/8/layout/pyramid3"/>
    <dgm:cxn modelId="{71B4C282-56B7-4E38-A807-843367233D14}" type="presParOf" srcId="{19A50C8E-4E98-494B-A905-6CD797D3EB43}" destId="{874D0F97-AB5B-4E23-962B-26428050FAB7}" srcOrd="0" destOrd="0" presId="urn:microsoft.com/office/officeart/2005/8/layout/pyramid3"/>
    <dgm:cxn modelId="{F05C83FC-A8B7-4941-A909-3FB673116D41}" type="presParOf" srcId="{19A50C8E-4E98-494B-A905-6CD797D3EB43}" destId="{253FCFB6-E08B-4E0E-8F1A-0FA75E269146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1D942B-6B77-422C-BAB3-8C87DAFABE2C}" type="doc">
      <dgm:prSet loTypeId="urn:microsoft.com/office/officeart/2005/8/layout/venn2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de-DE"/>
        </a:p>
      </dgm:t>
    </dgm:pt>
    <dgm:pt modelId="{B499A0FE-70E0-41ED-9500-A8F3721361FE}">
      <dgm:prSet phldrT="[Text]" custT="1"/>
      <dgm:spPr/>
      <dgm:t>
        <a:bodyPr/>
        <a:lstStyle/>
        <a:p>
          <a:r>
            <a:rPr lang="de-DE" sz="1800" dirty="0" smtClean="0">
              <a:solidFill>
                <a:schemeClr val="accent4"/>
              </a:solidFill>
            </a:rPr>
            <a:t>Lab drive</a:t>
          </a:r>
          <a:endParaRPr lang="de-DE" sz="1800" dirty="0">
            <a:solidFill>
              <a:schemeClr val="accent4"/>
            </a:solidFill>
          </a:endParaRPr>
        </a:p>
      </dgm:t>
    </dgm:pt>
    <dgm:pt modelId="{FEABE3DD-7DDE-4CBB-AA63-65409489C0CB}" type="parTrans" cxnId="{061E7F18-8340-40A5-AD50-4CBEB61D3FDD}">
      <dgm:prSet/>
      <dgm:spPr/>
      <dgm:t>
        <a:bodyPr/>
        <a:lstStyle/>
        <a:p>
          <a:endParaRPr lang="de-DE" sz="2800"/>
        </a:p>
      </dgm:t>
    </dgm:pt>
    <dgm:pt modelId="{0EB44C4C-06F7-46A7-8672-0B7DEF8FAB09}" type="sibTrans" cxnId="{061E7F18-8340-40A5-AD50-4CBEB61D3FDD}">
      <dgm:prSet/>
      <dgm:spPr/>
      <dgm:t>
        <a:bodyPr/>
        <a:lstStyle/>
        <a:p>
          <a:endParaRPr lang="de-DE" sz="2800"/>
        </a:p>
      </dgm:t>
    </dgm:pt>
    <dgm:pt modelId="{790F20BF-A820-4D6E-BBFE-37F1116E5A84}">
      <dgm:prSet phldrT="[Text]" custT="1"/>
      <dgm:spPr/>
      <dgm:t>
        <a:bodyPr/>
        <a:lstStyle/>
        <a:p>
          <a:r>
            <a:rPr lang="de-DE" sz="1800" dirty="0" smtClean="0">
              <a:solidFill>
                <a:schemeClr val="accent4"/>
              </a:solidFill>
            </a:rPr>
            <a:t>Scratch</a:t>
          </a:r>
          <a:endParaRPr lang="de-DE" sz="1800" dirty="0">
            <a:solidFill>
              <a:schemeClr val="accent4"/>
            </a:solidFill>
          </a:endParaRPr>
        </a:p>
      </dgm:t>
    </dgm:pt>
    <dgm:pt modelId="{7D7B025D-7A2D-4E04-9C46-614D6B122D0C}" type="parTrans" cxnId="{6892EE60-EB70-48AA-902C-E354B5BA66DF}">
      <dgm:prSet/>
      <dgm:spPr/>
      <dgm:t>
        <a:bodyPr/>
        <a:lstStyle/>
        <a:p>
          <a:endParaRPr lang="de-DE" sz="2800"/>
        </a:p>
      </dgm:t>
    </dgm:pt>
    <dgm:pt modelId="{B7A4A1F7-2140-4CEC-A07C-508D3A4D876F}" type="sibTrans" cxnId="{6892EE60-EB70-48AA-902C-E354B5BA66DF}">
      <dgm:prSet/>
      <dgm:spPr/>
      <dgm:t>
        <a:bodyPr/>
        <a:lstStyle/>
        <a:p>
          <a:endParaRPr lang="de-DE" sz="2800"/>
        </a:p>
      </dgm:t>
    </dgm:pt>
    <dgm:pt modelId="{B7C76E04-2E82-4CFF-A588-B0122D2BA9F5}">
      <dgm:prSet phldrT="[Text]" custT="1"/>
      <dgm:spPr/>
      <dgm:t>
        <a:bodyPr/>
        <a:lstStyle/>
        <a:p>
          <a:r>
            <a:rPr lang="de-DE" sz="1800" dirty="0" smtClean="0">
              <a:solidFill>
                <a:schemeClr val="accent4"/>
              </a:solidFill>
            </a:rPr>
            <a:t>Cluster/ Node RAM</a:t>
          </a:r>
          <a:endParaRPr lang="de-DE" sz="1800" dirty="0">
            <a:solidFill>
              <a:schemeClr val="accent4"/>
            </a:solidFill>
          </a:endParaRPr>
        </a:p>
      </dgm:t>
    </dgm:pt>
    <dgm:pt modelId="{FFE8FE7E-44FB-424D-B075-98D15B515197}" type="parTrans" cxnId="{0211EA5B-D58B-44FC-9B96-27059003AFBB}">
      <dgm:prSet/>
      <dgm:spPr/>
      <dgm:t>
        <a:bodyPr/>
        <a:lstStyle/>
        <a:p>
          <a:endParaRPr lang="de-DE" sz="2800"/>
        </a:p>
      </dgm:t>
    </dgm:pt>
    <dgm:pt modelId="{6F494FD3-E44D-488F-AF15-466DE1ED2F16}" type="sibTrans" cxnId="{0211EA5B-D58B-44FC-9B96-27059003AFBB}">
      <dgm:prSet/>
      <dgm:spPr/>
      <dgm:t>
        <a:bodyPr/>
        <a:lstStyle/>
        <a:p>
          <a:endParaRPr lang="de-DE" sz="2800"/>
        </a:p>
      </dgm:t>
    </dgm:pt>
    <dgm:pt modelId="{11B2D105-AA1F-41A7-8289-7FBD1173D5CB}" type="pres">
      <dgm:prSet presAssocID="{0F1D942B-6B77-422C-BAB3-8C87DAFABE2C}" presName="Name0" presStyleCnt="0">
        <dgm:presLayoutVars>
          <dgm:chMax val="7"/>
          <dgm:resizeHandles val="exact"/>
        </dgm:presLayoutVars>
      </dgm:prSet>
      <dgm:spPr/>
    </dgm:pt>
    <dgm:pt modelId="{645EE4BB-CBC8-4E40-A1D1-D9AD6EDA88C0}" type="pres">
      <dgm:prSet presAssocID="{0F1D942B-6B77-422C-BAB3-8C87DAFABE2C}" presName="comp1" presStyleCnt="0"/>
      <dgm:spPr/>
    </dgm:pt>
    <dgm:pt modelId="{35FD1B7E-3F3E-41E0-8085-7523AF8A0FDA}" type="pres">
      <dgm:prSet presAssocID="{0F1D942B-6B77-422C-BAB3-8C87DAFABE2C}" presName="circle1" presStyleLbl="node1" presStyleIdx="0" presStyleCnt="3"/>
      <dgm:spPr/>
      <dgm:t>
        <a:bodyPr/>
        <a:lstStyle/>
        <a:p>
          <a:endParaRPr lang="de-DE"/>
        </a:p>
      </dgm:t>
    </dgm:pt>
    <dgm:pt modelId="{1FFD5772-B064-4571-A566-4860F0A5E937}" type="pres">
      <dgm:prSet presAssocID="{0F1D942B-6B77-422C-BAB3-8C87DAFABE2C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D43C052-1459-4F30-A0D1-7EFC8C73EA14}" type="pres">
      <dgm:prSet presAssocID="{0F1D942B-6B77-422C-BAB3-8C87DAFABE2C}" presName="comp2" presStyleCnt="0"/>
      <dgm:spPr/>
    </dgm:pt>
    <dgm:pt modelId="{5A199930-1F1B-410F-B379-03C4A90806EC}" type="pres">
      <dgm:prSet presAssocID="{0F1D942B-6B77-422C-BAB3-8C87DAFABE2C}" presName="circle2" presStyleLbl="node1" presStyleIdx="1" presStyleCnt="3"/>
      <dgm:spPr/>
      <dgm:t>
        <a:bodyPr/>
        <a:lstStyle/>
        <a:p>
          <a:endParaRPr lang="de-DE"/>
        </a:p>
      </dgm:t>
    </dgm:pt>
    <dgm:pt modelId="{3FF48718-2346-4A1D-8D12-686091F97035}" type="pres">
      <dgm:prSet presAssocID="{0F1D942B-6B77-422C-BAB3-8C87DAFABE2C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517C2A3-8C60-4A85-B1FD-AE3F287D4B37}" type="pres">
      <dgm:prSet presAssocID="{0F1D942B-6B77-422C-BAB3-8C87DAFABE2C}" presName="comp3" presStyleCnt="0"/>
      <dgm:spPr/>
    </dgm:pt>
    <dgm:pt modelId="{7162EEF6-A906-472B-9485-3A5DD856478E}" type="pres">
      <dgm:prSet presAssocID="{0F1D942B-6B77-422C-BAB3-8C87DAFABE2C}" presName="circle3" presStyleLbl="node1" presStyleIdx="2" presStyleCnt="3"/>
      <dgm:spPr/>
      <dgm:t>
        <a:bodyPr/>
        <a:lstStyle/>
        <a:p>
          <a:endParaRPr lang="de-DE"/>
        </a:p>
      </dgm:t>
    </dgm:pt>
    <dgm:pt modelId="{E077875D-33E4-4541-BCA3-1C77100F033F}" type="pres">
      <dgm:prSet presAssocID="{0F1D942B-6B77-422C-BAB3-8C87DAFABE2C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66AC33E-569E-4772-AF71-11AEC3145C91}" type="presOf" srcId="{B7C76E04-2E82-4CFF-A588-B0122D2BA9F5}" destId="{7162EEF6-A906-472B-9485-3A5DD856478E}" srcOrd="0" destOrd="0" presId="urn:microsoft.com/office/officeart/2005/8/layout/venn2"/>
    <dgm:cxn modelId="{47E50BB2-9AC3-4BA9-8334-FF60AF163FC9}" type="presOf" srcId="{B499A0FE-70E0-41ED-9500-A8F3721361FE}" destId="{35FD1B7E-3F3E-41E0-8085-7523AF8A0FDA}" srcOrd="0" destOrd="0" presId="urn:microsoft.com/office/officeart/2005/8/layout/venn2"/>
    <dgm:cxn modelId="{FD764A91-94DD-4C04-BDD1-DA754FFEBCA8}" type="presOf" srcId="{B7C76E04-2E82-4CFF-A588-B0122D2BA9F5}" destId="{E077875D-33E4-4541-BCA3-1C77100F033F}" srcOrd="1" destOrd="0" presId="urn:microsoft.com/office/officeart/2005/8/layout/venn2"/>
    <dgm:cxn modelId="{4DFFB778-5EF3-4FB2-8B8E-2B1FEAD0972E}" type="presOf" srcId="{790F20BF-A820-4D6E-BBFE-37F1116E5A84}" destId="{5A199930-1F1B-410F-B379-03C4A90806EC}" srcOrd="0" destOrd="0" presId="urn:microsoft.com/office/officeart/2005/8/layout/venn2"/>
    <dgm:cxn modelId="{5DD4F041-BE44-469F-8D83-63B917F2EE97}" type="presOf" srcId="{790F20BF-A820-4D6E-BBFE-37F1116E5A84}" destId="{3FF48718-2346-4A1D-8D12-686091F97035}" srcOrd="1" destOrd="0" presId="urn:microsoft.com/office/officeart/2005/8/layout/venn2"/>
    <dgm:cxn modelId="{061E7F18-8340-40A5-AD50-4CBEB61D3FDD}" srcId="{0F1D942B-6B77-422C-BAB3-8C87DAFABE2C}" destId="{B499A0FE-70E0-41ED-9500-A8F3721361FE}" srcOrd="0" destOrd="0" parTransId="{FEABE3DD-7DDE-4CBB-AA63-65409489C0CB}" sibTransId="{0EB44C4C-06F7-46A7-8672-0B7DEF8FAB09}"/>
    <dgm:cxn modelId="{6892EE60-EB70-48AA-902C-E354B5BA66DF}" srcId="{0F1D942B-6B77-422C-BAB3-8C87DAFABE2C}" destId="{790F20BF-A820-4D6E-BBFE-37F1116E5A84}" srcOrd="1" destOrd="0" parTransId="{7D7B025D-7A2D-4E04-9C46-614D6B122D0C}" sibTransId="{B7A4A1F7-2140-4CEC-A07C-508D3A4D876F}"/>
    <dgm:cxn modelId="{0211EA5B-D58B-44FC-9B96-27059003AFBB}" srcId="{0F1D942B-6B77-422C-BAB3-8C87DAFABE2C}" destId="{B7C76E04-2E82-4CFF-A588-B0122D2BA9F5}" srcOrd="2" destOrd="0" parTransId="{FFE8FE7E-44FB-424D-B075-98D15B515197}" sibTransId="{6F494FD3-E44D-488F-AF15-466DE1ED2F16}"/>
    <dgm:cxn modelId="{5E73991E-E74F-413D-A0F1-4410334B1F2B}" type="presOf" srcId="{0F1D942B-6B77-422C-BAB3-8C87DAFABE2C}" destId="{11B2D105-AA1F-41A7-8289-7FBD1173D5CB}" srcOrd="0" destOrd="0" presId="urn:microsoft.com/office/officeart/2005/8/layout/venn2"/>
    <dgm:cxn modelId="{0F1CCE05-B859-4A48-8234-39DD4B3AB2BC}" type="presOf" srcId="{B499A0FE-70E0-41ED-9500-A8F3721361FE}" destId="{1FFD5772-B064-4571-A566-4860F0A5E937}" srcOrd="1" destOrd="0" presId="urn:microsoft.com/office/officeart/2005/8/layout/venn2"/>
    <dgm:cxn modelId="{4AEF7450-A99E-4183-BC66-2F390C32B8D2}" type="presParOf" srcId="{11B2D105-AA1F-41A7-8289-7FBD1173D5CB}" destId="{645EE4BB-CBC8-4E40-A1D1-D9AD6EDA88C0}" srcOrd="0" destOrd="0" presId="urn:microsoft.com/office/officeart/2005/8/layout/venn2"/>
    <dgm:cxn modelId="{DCE88152-2A8E-436E-B17C-8AFCDDAFE3A0}" type="presParOf" srcId="{645EE4BB-CBC8-4E40-A1D1-D9AD6EDA88C0}" destId="{35FD1B7E-3F3E-41E0-8085-7523AF8A0FDA}" srcOrd="0" destOrd="0" presId="urn:microsoft.com/office/officeart/2005/8/layout/venn2"/>
    <dgm:cxn modelId="{1136A8C2-FA26-4078-AF88-450645CE34EF}" type="presParOf" srcId="{645EE4BB-CBC8-4E40-A1D1-D9AD6EDA88C0}" destId="{1FFD5772-B064-4571-A566-4860F0A5E937}" srcOrd="1" destOrd="0" presId="urn:microsoft.com/office/officeart/2005/8/layout/venn2"/>
    <dgm:cxn modelId="{CC0BC455-8CA2-4898-A593-9911C2EDDF97}" type="presParOf" srcId="{11B2D105-AA1F-41A7-8289-7FBD1173D5CB}" destId="{0D43C052-1459-4F30-A0D1-7EFC8C73EA14}" srcOrd="1" destOrd="0" presId="urn:microsoft.com/office/officeart/2005/8/layout/venn2"/>
    <dgm:cxn modelId="{EB09AEE6-B0B3-4CED-9E51-481C6347CC65}" type="presParOf" srcId="{0D43C052-1459-4F30-A0D1-7EFC8C73EA14}" destId="{5A199930-1F1B-410F-B379-03C4A90806EC}" srcOrd="0" destOrd="0" presId="urn:microsoft.com/office/officeart/2005/8/layout/venn2"/>
    <dgm:cxn modelId="{C816DE6B-5137-4DF9-A6A3-8D8A22688082}" type="presParOf" srcId="{0D43C052-1459-4F30-A0D1-7EFC8C73EA14}" destId="{3FF48718-2346-4A1D-8D12-686091F97035}" srcOrd="1" destOrd="0" presId="urn:microsoft.com/office/officeart/2005/8/layout/venn2"/>
    <dgm:cxn modelId="{B1A87E47-11BF-4A7C-B18C-2A2B02AA9E3D}" type="presParOf" srcId="{11B2D105-AA1F-41A7-8289-7FBD1173D5CB}" destId="{1517C2A3-8C60-4A85-B1FD-AE3F287D4B37}" srcOrd="2" destOrd="0" presId="urn:microsoft.com/office/officeart/2005/8/layout/venn2"/>
    <dgm:cxn modelId="{5AE689C7-B07A-4B4C-A0D5-23E330776052}" type="presParOf" srcId="{1517C2A3-8C60-4A85-B1FD-AE3F287D4B37}" destId="{7162EEF6-A906-472B-9485-3A5DD856478E}" srcOrd="0" destOrd="0" presId="urn:microsoft.com/office/officeart/2005/8/layout/venn2"/>
    <dgm:cxn modelId="{1E6526E9-6190-42C3-A716-D60A437CF1A7}" type="presParOf" srcId="{1517C2A3-8C60-4A85-B1FD-AE3F287D4B37}" destId="{E077875D-33E4-4541-BCA3-1C77100F033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1D942B-6B77-422C-BAB3-8C87DAFABE2C}" type="doc">
      <dgm:prSet loTypeId="urn:microsoft.com/office/officeart/2005/8/layout/venn2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de-DE"/>
        </a:p>
      </dgm:t>
    </dgm:pt>
    <dgm:pt modelId="{B499A0FE-70E0-41ED-9500-A8F3721361FE}">
      <dgm:prSet phldrT="[Text]" custT="1"/>
      <dgm:spPr/>
      <dgm:t>
        <a:bodyPr/>
        <a:lstStyle/>
        <a:p>
          <a:r>
            <a:rPr lang="de-DE" sz="1600" smtClean="0">
              <a:solidFill>
                <a:schemeClr val="accent4"/>
              </a:solidFill>
            </a:rPr>
            <a:t>Lab drive</a:t>
          </a:r>
        </a:p>
        <a:p>
          <a:r>
            <a:rPr lang="de-DE" sz="1600" smtClean="0">
              <a:solidFill>
                <a:schemeClr val="accent4"/>
              </a:solidFill>
            </a:rPr>
            <a:t>Output folder</a:t>
          </a:r>
          <a:endParaRPr lang="de-DE" sz="1600" dirty="0">
            <a:solidFill>
              <a:schemeClr val="accent4"/>
            </a:solidFill>
          </a:endParaRPr>
        </a:p>
      </dgm:t>
    </dgm:pt>
    <dgm:pt modelId="{FEABE3DD-7DDE-4CBB-AA63-65409489C0CB}" type="parTrans" cxnId="{061E7F18-8340-40A5-AD50-4CBEB61D3FDD}">
      <dgm:prSet/>
      <dgm:spPr/>
      <dgm:t>
        <a:bodyPr/>
        <a:lstStyle/>
        <a:p>
          <a:endParaRPr lang="de-DE" sz="2800"/>
        </a:p>
      </dgm:t>
    </dgm:pt>
    <dgm:pt modelId="{0EB44C4C-06F7-46A7-8672-0B7DEF8FAB09}" type="sibTrans" cxnId="{061E7F18-8340-40A5-AD50-4CBEB61D3FDD}">
      <dgm:prSet/>
      <dgm:spPr/>
      <dgm:t>
        <a:bodyPr/>
        <a:lstStyle/>
        <a:p>
          <a:endParaRPr lang="de-DE" sz="2800"/>
        </a:p>
      </dgm:t>
    </dgm:pt>
    <dgm:pt modelId="{790F20BF-A820-4D6E-BBFE-37F1116E5A84}">
      <dgm:prSet phldrT="[Text]" custT="1"/>
      <dgm:spPr/>
      <dgm:t>
        <a:bodyPr/>
        <a:lstStyle/>
        <a:p>
          <a:r>
            <a:rPr lang="de-DE" sz="1600" dirty="0" smtClean="0">
              <a:solidFill>
                <a:schemeClr val="accent4"/>
              </a:solidFill>
            </a:rPr>
            <a:t>Scratch</a:t>
          </a:r>
        </a:p>
        <a:p>
          <a:r>
            <a:rPr lang="de-DE" sz="1600" dirty="0" smtClean="0">
              <a:solidFill>
                <a:schemeClr val="accent4"/>
              </a:solidFill>
            </a:rPr>
            <a:t>env and input data</a:t>
          </a:r>
          <a:endParaRPr lang="de-DE" sz="1600" dirty="0">
            <a:solidFill>
              <a:schemeClr val="accent4"/>
            </a:solidFill>
          </a:endParaRPr>
        </a:p>
      </dgm:t>
    </dgm:pt>
    <dgm:pt modelId="{7D7B025D-7A2D-4E04-9C46-614D6B122D0C}" type="parTrans" cxnId="{6892EE60-EB70-48AA-902C-E354B5BA66DF}">
      <dgm:prSet/>
      <dgm:spPr/>
      <dgm:t>
        <a:bodyPr/>
        <a:lstStyle/>
        <a:p>
          <a:endParaRPr lang="de-DE" sz="2800"/>
        </a:p>
      </dgm:t>
    </dgm:pt>
    <dgm:pt modelId="{B7A4A1F7-2140-4CEC-A07C-508D3A4D876F}" type="sibTrans" cxnId="{6892EE60-EB70-48AA-902C-E354B5BA66DF}">
      <dgm:prSet/>
      <dgm:spPr/>
      <dgm:t>
        <a:bodyPr/>
        <a:lstStyle/>
        <a:p>
          <a:endParaRPr lang="de-DE" sz="2800"/>
        </a:p>
      </dgm:t>
    </dgm:pt>
    <dgm:pt modelId="{B7C76E04-2E82-4CFF-A588-B0122D2BA9F5}">
      <dgm:prSet phldrT="[Text]" custT="1"/>
      <dgm:spPr/>
      <dgm:t>
        <a:bodyPr/>
        <a:lstStyle/>
        <a:p>
          <a:r>
            <a:rPr lang="de-DE" sz="1600" dirty="0" smtClean="0">
              <a:solidFill>
                <a:schemeClr val="accent4"/>
              </a:solidFill>
            </a:rPr>
            <a:t>Cluster/ Node RAM</a:t>
          </a:r>
          <a:endParaRPr lang="de-DE" sz="1600" dirty="0">
            <a:solidFill>
              <a:schemeClr val="accent4"/>
            </a:solidFill>
          </a:endParaRPr>
        </a:p>
      </dgm:t>
    </dgm:pt>
    <dgm:pt modelId="{FFE8FE7E-44FB-424D-B075-98D15B515197}" type="parTrans" cxnId="{0211EA5B-D58B-44FC-9B96-27059003AFBB}">
      <dgm:prSet/>
      <dgm:spPr/>
      <dgm:t>
        <a:bodyPr/>
        <a:lstStyle/>
        <a:p>
          <a:endParaRPr lang="de-DE" sz="2800"/>
        </a:p>
      </dgm:t>
    </dgm:pt>
    <dgm:pt modelId="{6F494FD3-E44D-488F-AF15-466DE1ED2F16}" type="sibTrans" cxnId="{0211EA5B-D58B-44FC-9B96-27059003AFBB}">
      <dgm:prSet/>
      <dgm:spPr/>
      <dgm:t>
        <a:bodyPr/>
        <a:lstStyle/>
        <a:p>
          <a:endParaRPr lang="de-DE" sz="2800"/>
        </a:p>
      </dgm:t>
    </dgm:pt>
    <dgm:pt modelId="{11B2D105-AA1F-41A7-8289-7FBD1173D5CB}" type="pres">
      <dgm:prSet presAssocID="{0F1D942B-6B77-422C-BAB3-8C87DAFABE2C}" presName="Name0" presStyleCnt="0">
        <dgm:presLayoutVars>
          <dgm:chMax val="7"/>
          <dgm:resizeHandles val="exact"/>
        </dgm:presLayoutVars>
      </dgm:prSet>
      <dgm:spPr/>
    </dgm:pt>
    <dgm:pt modelId="{645EE4BB-CBC8-4E40-A1D1-D9AD6EDA88C0}" type="pres">
      <dgm:prSet presAssocID="{0F1D942B-6B77-422C-BAB3-8C87DAFABE2C}" presName="comp1" presStyleCnt="0"/>
      <dgm:spPr/>
    </dgm:pt>
    <dgm:pt modelId="{35FD1B7E-3F3E-41E0-8085-7523AF8A0FDA}" type="pres">
      <dgm:prSet presAssocID="{0F1D942B-6B77-422C-BAB3-8C87DAFABE2C}" presName="circle1" presStyleLbl="node1" presStyleIdx="0" presStyleCnt="3"/>
      <dgm:spPr/>
      <dgm:t>
        <a:bodyPr/>
        <a:lstStyle/>
        <a:p>
          <a:endParaRPr lang="de-DE"/>
        </a:p>
      </dgm:t>
    </dgm:pt>
    <dgm:pt modelId="{1FFD5772-B064-4571-A566-4860F0A5E937}" type="pres">
      <dgm:prSet presAssocID="{0F1D942B-6B77-422C-BAB3-8C87DAFABE2C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D43C052-1459-4F30-A0D1-7EFC8C73EA14}" type="pres">
      <dgm:prSet presAssocID="{0F1D942B-6B77-422C-BAB3-8C87DAFABE2C}" presName="comp2" presStyleCnt="0"/>
      <dgm:spPr/>
    </dgm:pt>
    <dgm:pt modelId="{5A199930-1F1B-410F-B379-03C4A90806EC}" type="pres">
      <dgm:prSet presAssocID="{0F1D942B-6B77-422C-BAB3-8C87DAFABE2C}" presName="circle2" presStyleLbl="node1" presStyleIdx="1" presStyleCnt="3" custScaleX="114316"/>
      <dgm:spPr/>
      <dgm:t>
        <a:bodyPr/>
        <a:lstStyle/>
        <a:p>
          <a:endParaRPr lang="de-DE"/>
        </a:p>
      </dgm:t>
    </dgm:pt>
    <dgm:pt modelId="{3FF48718-2346-4A1D-8D12-686091F97035}" type="pres">
      <dgm:prSet presAssocID="{0F1D942B-6B77-422C-BAB3-8C87DAFABE2C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517C2A3-8C60-4A85-B1FD-AE3F287D4B37}" type="pres">
      <dgm:prSet presAssocID="{0F1D942B-6B77-422C-BAB3-8C87DAFABE2C}" presName="comp3" presStyleCnt="0"/>
      <dgm:spPr/>
    </dgm:pt>
    <dgm:pt modelId="{7162EEF6-A906-472B-9485-3A5DD856478E}" type="pres">
      <dgm:prSet presAssocID="{0F1D942B-6B77-422C-BAB3-8C87DAFABE2C}" presName="circle3" presStyleLbl="node1" presStyleIdx="2" presStyleCnt="3"/>
      <dgm:spPr/>
      <dgm:t>
        <a:bodyPr/>
        <a:lstStyle/>
        <a:p>
          <a:endParaRPr lang="de-DE"/>
        </a:p>
      </dgm:t>
    </dgm:pt>
    <dgm:pt modelId="{E077875D-33E4-4541-BCA3-1C77100F033F}" type="pres">
      <dgm:prSet presAssocID="{0F1D942B-6B77-422C-BAB3-8C87DAFABE2C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8F54768-B917-4DA2-8E5C-843F81BC54B9}" type="presOf" srcId="{B499A0FE-70E0-41ED-9500-A8F3721361FE}" destId="{1FFD5772-B064-4571-A566-4860F0A5E937}" srcOrd="1" destOrd="0" presId="urn:microsoft.com/office/officeart/2005/8/layout/venn2"/>
    <dgm:cxn modelId="{B8172BB1-4449-4A6F-B0B2-D8B20BB67825}" type="presOf" srcId="{790F20BF-A820-4D6E-BBFE-37F1116E5A84}" destId="{5A199930-1F1B-410F-B379-03C4A90806EC}" srcOrd="0" destOrd="0" presId="urn:microsoft.com/office/officeart/2005/8/layout/venn2"/>
    <dgm:cxn modelId="{061E7F18-8340-40A5-AD50-4CBEB61D3FDD}" srcId="{0F1D942B-6B77-422C-BAB3-8C87DAFABE2C}" destId="{B499A0FE-70E0-41ED-9500-A8F3721361FE}" srcOrd="0" destOrd="0" parTransId="{FEABE3DD-7DDE-4CBB-AA63-65409489C0CB}" sibTransId="{0EB44C4C-06F7-46A7-8672-0B7DEF8FAB09}"/>
    <dgm:cxn modelId="{F15C775B-B030-45CD-83FA-9BC7033445EF}" type="presOf" srcId="{0F1D942B-6B77-422C-BAB3-8C87DAFABE2C}" destId="{11B2D105-AA1F-41A7-8289-7FBD1173D5CB}" srcOrd="0" destOrd="0" presId="urn:microsoft.com/office/officeart/2005/8/layout/venn2"/>
    <dgm:cxn modelId="{6892EE60-EB70-48AA-902C-E354B5BA66DF}" srcId="{0F1D942B-6B77-422C-BAB3-8C87DAFABE2C}" destId="{790F20BF-A820-4D6E-BBFE-37F1116E5A84}" srcOrd="1" destOrd="0" parTransId="{7D7B025D-7A2D-4E04-9C46-614D6B122D0C}" sibTransId="{B7A4A1F7-2140-4CEC-A07C-508D3A4D876F}"/>
    <dgm:cxn modelId="{0211EA5B-D58B-44FC-9B96-27059003AFBB}" srcId="{0F1D942B-6B77-422C-BAB3-8C87DAFABE2C}" destId="{B7C76E04-2E82-4CFF-A588-B0122D2BA9F5}" srcOrd="2" destOrd="0" parTransId="{FFE8FE7E-44FB-424D-B075-98D15B515197}" sibTransId="{6F494FD3-E44D-488F-AF15-466DE1ED2F16}"/>
    <dgm:cxn modelId="{598BBB22-6C0D-4A18-97F5-F13169E74647}" type="presOf" srcId="{B7C76E04-2E82-4CFF-A588-B0122D2BA9F5}" destId="{E077875D-33E4-4541-BCA3-1C77100F033F}" srcOrd="1" destOrd="0" presId="urn:microsoft.com/office/officeart/2005/8/layout/venn2"/>
    <dgm:cxn modelId="{ACA8188B-7C13-44E4-8E4C-04E41C5CF4A5}" type="presOf" srcId="{B7C76E04-2E82-4CFF-A588-B0122D2BA9F5}" destId="{7162EEF6-A906-472B-9485-3A5DD856478E}" srcOrd="0" destOrd="0" presId="urn:microsoft.com/office/officeart/2005/8/layout/venn2"/>
    <dgm:cxn modelId="{EC563BC3-C84C-4FBD-A524-10A26B5E8593}" type="presOf" srcId="{B499A0FE-70E0-41ED-9500-A8F3721361FE}" destId="{35FD1B7E-3F3E-41E0-8085-7523AF8A0FDA}" srcOrd="0" destOrd="0" presId="urn:microsoft.com/office/officeart/2005/8/layout/venn2"/>
    <dgm:cxn modelId="{39E9A563-F13E-46B9-99A2-8697436579CC}" type="presOf" srcId="{790F20BF-A820-4D6E-BBFE-37F1116E5A84}" destId="{3FF48718-2346-4A1D-8D12-686091F97035}" srcOrd="1" destOrd="0" presId="urn:microsoft.com/office/officeart/2005/8/layout/venn2"/>
    <dgm:cxn modelId="{584D9EBF-AB1B-4B48-8FC3-D500A95223A2}" type="presParOf" srcId="{11B2D105-AA1F-41A7-8289-7FBD1173D5CB}" destId="{645EE4BB-CBC8-4E40-A1D1-D9AD6EDA88C0}" srcOrd="0" destOrd="0" presId="urn:microsoft.com/office/officeart/2005/8/layout/venn2"/>
    <dgm:cxn modelId="{E3B4E464-3A54-4D51-B31C-1F88A1DD7089}" type="presParOf" srcId="{645EE4BB-CBC8-4E40-A1D1-D9AD6EDA88C0}" destId="{35FD1B7E-3F3E-41E0-8085-7523AF8A0FDA}" srcOrd="0" destOrd="0" presId="urn:microsoft.com/office/officeart/2005/8/layout/venn2"/>
    <dgm:cxn modelId="{0E1069F6-A0A0-404E-B624-47BCCD3586AE}" type="presParOf" srcId="{645EE4BB-CBC8-4E40-A1D1-D9AD6EDA88C0}" destId="{1FFD5772-B064-4571-A566-4860F0A5E937}" srcOrd="1" destOrd="0" presId="urn:microsoft.com/office/officeart/2005/8/layout/venn2"/>
    <dgm:cxn modelId="{B60CF0A0-352D-4991-BC78-3B81501188AE}" type="presParOf" srcId="{11B2D105-AA1F-41A7-8289-7FBD1173D5CB}" destId="{0D43C052-1459-4F30-A0D1-7EFC8C73EA14}" srcOrd="1" destOrd="0" presId="urn:microsoft.com/office/officeart/2005/8/layout/venn2"/>
    <dgm:cxn modelId="{5599F629-486F-458D-95B2-2D179C06D06B}" type="presParOf" srcId="{0D43C052-1459-4F30-A0D1-7EFC8C73EA14}" destId="{5A199930-1F1B-410F-B379-03C4A90806EC}" srcOrd="0" destOrd="0" presId="urn:microsoft.com/office/officeart/2005/8/layout/venn2"/>
    <dgm:cxn modelId="{483D3996-8EBE-4903-851E-A671E3AC2E5A}" type="presParOf" srcId="{0D43C052-1459-4F30-A0D1-7EFC8C73EA14}" destId="{3FF48718-2346-4A1D-8D12-686091F97035}" srcOrd="1" destOrd="0" presId="urn:microsoft.com/office/officeart/2005/8/layout/venn2"/>
    <dgm:cxn modelId="{3A4CDF9F-FBE1-4C4B-80B9-A5A17D990A1A}" type="presParOf" srcId="{11B2D105-AA1F-41A7-8289-7FBD1173D5CB}" destId="{1517C2A3-8C60-4A85-B1FD-AE3F287D4B37}" srcOrd="2" destOrd="0" presId="urn:microsoft.com/office/officeart/2005/8/layout/venn2"/>
    <dgm:cxn modelId="{A3EADFF3-CAF6-4473-AE86-E7E321553366}" type="presParOf" srcId="{1517C2A3-8C60-4A85-B1FD-AE3F287D4B37}" destId="{7162EEF6-A906-472B-9485-3A5DD856478E}" srcOrd="0" destOrd="0" presId="urn:microsoft.com/office/officeart/2005/8/layout/venn2"/>
    <dgm:cxn modelId="{61A558BB-68AA-40E3-9E39-7A1FF88F0753}" type="presParOf" srcId="{1517C2A3-8C60-4A85-B1FD-AE3F287D4B37}" destId="{E077875D-33E4-4541-BCA3-1C77100F033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F1D942B-6B77-422C-BAB3-8C87DAFABE2C}" type="doc">
      <dgm:prSet loTypeId="urn:microsoft.com/office/officeart/2005/8/layout/venn2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de-DE"/>
        </a:p>
      </dgm:t>
    </dgm:pt>
    <dgm:pt modelId="{B499A0FE-70E0-41ED-9500-A8F3721361FE}">
      <dgm:prSet phldrT="[Text]" custT="1"/>
      <dgm:spPr/>
      <dgm:t>
        <a:bodyPr/>
        <a:lstStyle/>
        <a:p>
          <a:r>
            <a:rPr lang="de-DE" sz="1600" dirty="0" smtClean="0">
              <a:solidFill>
                <a:schemeClr val="accent4"/>
              </a:solidFill>
            </a:rPr>
            <a:t>Lab drive</a:t>
          </a:r>
        </a:p>
        <a:p>
          <a:r>
            <a:rPr lang="de-DE" sz="1600" dirty="0" smtClean="0">
              <a:solidFill>
                <a:schemeClr val="accent4"/>
              </a:solidFill>
            </a:rPr>
            <a:t>Output folder</a:t>
          </a:r>
          <a:endParaRPr lang="de-DE" sz="1600" dirty="0">
            <a:solidFill>
              <a:schemeClr val="accent4"/>
            </a:solidFill>
          </a:endParaRPr>
        </a:p>
      </dgm:t>
    </dgm:pt>
    <dgm:pt modelId="{FEABE3DD-7DDE-4CBB-AA63-65409489C0CB}" type="parTrans" cxnId="{061E7F18-8340-40A5-AD50-4CBEB61D3FDD}">
      <dgm:prSet/>
      <dgm:spPr/>
      <dgm:t>
        <a:bodyPr/>
        <a:lstStyle/>
        <a:p>
          <a:endParaRPr lang="de-DE" sz="2800"/>
        </a:p>
      </dgm:t>
    </dgm:pt>
    <dgm:pt modelId="{0EB44C4C-06F7-46A7-8672-0B7DEF8FAB09}" type="sibTrans" cxnId="{061E7F18-8340-40A5-AD50-4CBEB61D3FDD}">
      <dgm:prSet/>
      <dgm:spPr/>
      <dgm:t>
        <a:bodyPr/>
        <a:lstStyle/>
        <a:p>
          <a:endParaRPr lang="de-DE" sz="2800"/>
        </a:p>
      </dgm:t>
    </dgm:pt>
    <dgm:pt modelId="{790F20BF-A820-4D6E-BBFE-37F1116E5A84}">
      <dgm:prSet phldrT="[Text]" custT="1"/>
      <dgm:spPr/>
      <dgm:t>
        <a:bodyPr/>
        <a:lstStyle/>
        <a:p>
          <a:r>
            <a:rPr lang="de-DE" sz="1600" dirty="0" smtClean="0">
              <a:solidFill>
                <a:schemeClr val="accent4"/>
              </a:solidFill>
            </a:rPr>
            <a:t>Scratch</a:t>
          </a:r>
        </a:p>
        <a:p>
          <a:r>
            <a:rPr lang="de-DE" sz="1600" dirty="0" smtClean="0">
              <a:solidFill>
                <a:schemeClr val="accent4"/>
              </a:solidFill>
            </a:rPr>
            <a:t>env and input data</a:t>
          </a:r>
          <a:endParaRPr lang="de-DE" sz="1600" dirty="0">
            <a:solidFill>
              <a:schemeClr val="accent4"/>
            </a:solidFill>
          </a:endParaRPr>
        </a:p>
      </dgm:t>
    </dgm:pt>
    <dgm:pt modelId="{7D7B025D-7A2D-4E04-9C46-614D6B122D0C}" type="parTrans" cxnId="{6892EE60-EB70-48AA-902C-E354B5BA66DF}">
      <dgm:prSet/>
      <dgm:spPr/>
      <dgm:t>
        <a:bodyPr/>
        <a:lstStyle/>
        <a:p>
          <a:endParaRPr lang="de-DE" sz="2800"/>
        </a:p>
      </dgm:t>
    </dgm:pt>
    <dgm:pt modelId="{B7A4A1F7-2140-4CEC-A07C-508D3A4D876F}" type="sibTrans" cxnId="{6892EE60-EB70-48AA-902C-E354B5BA66DF}">
      <dgm:prSet/>
      <dgm:spPr/>
      <dgm:t>
        <a:bodyPr/>
        <a:lstStyle/>
        <a:p>
          <a:endParaRPr lang="de-DE" sz="2800"/>
        </a:p>
      </dgm:t>
    </dgm:pt>
    <dgm:pt modelId="{B7C76E04-2E82-4CFF-A588-B0122D2BA9F5}">
      <dgm:prSet phldrT="[Text]" custT="1"/>
      <dgm:spPr/>
      <dgm:t>
        <a:bodyPr/>
        <a:lstStyle/>
        <a:p>
          <a:r>
            <a:rPr lang="de-DE" sz="1600" dirty="0" smtClean="0">
              <a:solidFill>
                <a:schemeClr val="accent4"/>
              </a:solidFill>
            </a:rPr>
            <a:t>Cluster/ Node RAM</a:t>
          </a:r>
          <a:endParaRPr lang="de-DE" sz="1600" dirty="0">
            <a:solidFill>
              <a:schemeClr val="accent4"/>
            </a:solidFill>
          </a:endParaRPr>
        </a:p>
      </dgm:t>
    </dgm:pt>
    <dgm:pt modelId="{FFE8FE7E-44FB-424D-B075-98D15B515197}" type="parTrans" cxnId="{0211EA5B-D58B-44FC-9B96-27059003AFBB}">
      <dgm:prSet/>
      <dgm:spPr/>
      <dgm:t>
        <a:bodyPr/>
        <a:lstStyle/>
        <a:p>
          <a:endParaRPr lang="de-DE" sz="2800"/>
        </a:p>
      </dgm:t>
    </dgm:pt>
    <dgm:pt modelId="{6F494FD3-E44D-488F-AF15-466DE1ED2F16}" type="sibTrans" cxnId="{0211EA5B-D58B-44FC-9B96-27059003AFBB}">
      <dgm:prSet/>
      <dgm:spPr/>
      <dgm:t>
        <a:bodyPr/>
        <a:lstStyle/>
        <a:p>
          <a:endParaRPr lang="de-DE" sz="2800"/>
        </a:p>
      </dgm:t>
    </dgm:pt>
    <dgm:pt modelId="{11B2D105-AA1F-41A7-8289-7FBD1173D5CB}" type="pres">
      <dgm:prSet presAssocID="{0F1D942B-6B77-422C-BAB3-8C87DAFABE2C}" presName="Name0" presStyleCnt="0">
        <dgm:presLayoutVars>
          <dgm:chMax val="7"/>
          <dgm:resizeHandles val="exact"/>
        </dgm:presLayoutVars>
      </dgm:prSet>
      <dgm:spPr/>
    </dgm:pt>
    <dgm:pt modelId="{645EE4BB-CBC8-4E40-A1D1-D9AD6EDA88C0}" type="pres">
      <dgm:prSet presAssocID="{0F1D942B-6B77-422C-BAB3-8C87DAFABE2C}" presName="comp1" presStyleCnt="0"/>
      <dgm:spPr/>
    </dgm:pt>
    <dgm:pt modelId="{35FD1B7E-3F3E-41E0-8085-7523AF8A0FDA}" type="pres">
      <dgm:prSet presAssocID="{0F1D942B-6B77-422C-BAB3-8C87DAFABE2C}" presName="circle1" presStyleLbl="node1" presStyleIdx="0" presStyleCnt="3"/>
      <dgm:spPr/>
      <dgm:t>
        <a:bodyPr/>
        <a:lstStyle/>
        <a:p>
          <a:endParaRPr lang="de-DE"/>
        </a:p>
      </dgm:t>
    </dgm:pt>
    <dgm:pt modelId="{1FFD5772-B064-4571-A566-4860F0A5E937}" type="pres">
      <dgm:prSet presAssocID="{0F1D942B-6B77-422C-BAB3-8C87DAFABE2C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D43C052-1459-4F30-A0D1-7EFC8C73EA14}" type="pres">
      <dgm:prSet presAssocID="{0F1D942B-6B77-422C-BAB3-8C87DAFABE2C}" presName="comp2" presStyleCnt="0"/>
      <dgm:spPr/>
    </dgm:pt>
    <dgm:pt modelId="{5A199930-1F1B-410F-B379-03C4A90806EC}" type="pres">
      <dgm:prSet presAssocID="{0F1D942B-6B77-422C-BAB3-8C87DAFABE2C}" presName="circle2" presStyleLbl="node1" presStyleIdx="1" presStyleCnt="3" custScaleX="114316"/>
      <dgm:spPr/>
      <dgm:t>
        <a:bodyPr/>
        <a:lstStyle/>
        <a:p>
          <a:endParaRPr lang="de-DE"/>
        </a:p>
      </dgm:t>
    </dgm:pt>
    <dgm:pt modelId="{3FF48718-2346-4A1D-8D12-686091F97035}" type="pres">
      <dgm:prSet presAssocID="{0F1D942B-6B77-422C-BAB3-8C87DAFABE2C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517C2A3-8C60-4A85-B1FD-AE3F287D4B37}" type="pres">
      <dgm:prSet presAssocID="{0F1D942B-6B77-422C-BAB3-8C87DAFABE2C}" presName="comp3" presStyleCnt="0"/>
      <dgm:spPr/>
    </dgm:pt>
    <dgm:pt modelId="{7162EEF6-A906-472B-9485-3A5DD856478E}" type="pres">
      <dgm:prSet presAssocID="{0F1D942B-6B77-422C-BAB3-8C87DAFABE2C}" presName="circle3" presStyleLbl="node1" presStyleIdx="2" presStyleCnt="3"/>
      <dgm:spPr/>
      <dgm:t>
        <a:bodyPr/>
        <a:lstStyle/>
        <a:p>
          <a:endParaRPr lang="de-DE"/>
        </a:p>
      </dgm:t>
    </dgm:pt>
    <dgm:pt modelId="{E077875D-33E4-4541-BCA3-1C77100F033F}" type="pres">
      <dgm:prSet presAssocID="{0F1D942B-6B77-422C-BAB3-8C87DAFABE2C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63959D6-A6BF-48E8-A851-78BA93F02119}" type="presOf" srcId="{B499A0FE-70E0-41ED-9500-A8F3721361FE}" destId="{1FFD5772-B064-4571-A566-4860F0A5E937}" srcOrd="1" destOrd="0" presId="urn:microsoft.com/office/officeart/2005/8/layout/venn2"/>
    <dgm:cxn modelId="{E15E1342-D2EF-4246-9C9D-F86DE11378F1}" type="presOf" srcId="{790F20BF-A820-4D6E-BBFE-37F1116E5A84}" destId="{5A199930-1F1B-410F-B379-03C4A90806EC}" srcOrd="0" destOrd="0" presId="urn:microsoft.com/office/officeart/2005/8/layout/venn2"/>
    <dgm:cxn modelId="{061E7F18-8340-40A5-AD50-4CBEB61D3FDD}" srcId="{0F1D942B-6B77-422C-BAB3-8C87DAFABE2C}" destId="{B499A0FE-70E0-41ED-9500-A8F3721361FE}" srcOrd="0" destOrd="0" parTransId="{FEABE3DD-7DDE-4CBB-AA63-65409489C0CB}" sibTransId="{0EB44C4C-06F7-46A7-8672-0B7DEF8FAB09}"/>
    <dgm:cxn modelId="{5A56DB96-D7F2-4C5E-BCB5-34BCD053E45A}" type="presOf" srcId="{B7C76E04-2E82-4CFF-A588-B0122D2BA9F5}" destId="{E077875D-33E4-4541-BCA3-1C77100F033F}" srcOrd="1" destOrd="0" presId="urn:microsoft.com/office/officeart/2005/8/layout/venn2"/>
    <dgm:cxn modelId="{6892EE60-EB70-48AA-902C-E354B5BA66DF}" srcId="{0F1D942B-6B77-422C-BAB3-8C87DAFABE2C}" destId="{790F20BF-A820-4D6E-BBFE-37F1116E5A84}" srcOrd="1" destOrd="0" parTransId="{7D7B025D-7A2D-4E04-9C46-614D6B122D0C}" sibTransId="{B7A4A1F7-2140-4CEC-A07C-508D3A4D876F}"/>
    <dgm:cxn modelId="{0211EA5B-D58B-44FC-9B96-27059003AFBB}" srcId="{0F1D942B-6B77-422C-BAB3-8C87DAFABE2C}" destId="{B7C76E04-2E82-4CFF-A588-B0122D2BA9F5}" srcOrd="2" destOrd="0" parTransId="{FFE8FE7E-44FB-424D-B075-98D15B515197}" sibTransId="{6F494FD3-E44D-488F-AF15-466DE1ED2F16}"/>
    <dgm:cxn modelId="{1D517E93-DC59-4787-BB0E-A6E2032552FC}" type="presOf" srcId="{790F20BF-A820-4D6E-BBFE-37F1116E5A84}" destId="{3FF48718-2346-4A1D-8D12-686091F97035}" srcOrd="1" destOrd="0" presId="urn:microsoft.com/office/officeart/2005/8/layout/venn2"/>
    <dgm:cxn modelId="{B8EDCDD3-C020-44E3-AE32-D62B166CB70C}" type="presOf" srcId="{B7C76E04-2E82-4CFF-A588-B0122D2BA9F5}" destId="{7162EEF6-A906-472B-9485-3A5DD856478E}" srcOrd="0" destOrd="0" presId="urn:microsoft.com/office/officeart/2005/8/layout/venn2"/>
    <dgm:cxn modelId="{747D909F-3603-4EF3-BB4D-8B597B1EE470}" type="presOf" srcId="{0F1D942B-6B77-422C-BAB3-8C87DAFABE2C}" destId="{11B2D105-AA1F-41A7-8289-7FBD1173D5CB}" srcOrd="0" destOrd="0" presId="urn:microsoft.com/office/officeart/2005/8/layout/venn2"/>
    <dgm:cxn modelId="{316BD4E3-DA01-43FD-ACBF-0E186C09D275}" type="presOf" srcId="{B499A0FE-70E0-41ED-9500-A8F3721361FE}" destId="{35FD1B7E-3F3E-41E0-8085-7523AF8A0FDA}" srcOrd="0" destOrd="0" presId="urn:microsoft.com/office/officeart/2005/8/layout/venn2"/>
    <dgm:cxn modelId="{1D25E763-803A-4F84-8D36-16B2E573F351}" type="presParOf" srcId="{11B2D105-AA1F-41A7-8289-7FBD1173D5CB}" destId="{645EE4BB-CBC8-4E40-A1D1-D9AD6EDA88C0}" srcOrd="0" destOrd="0" presId="urn:microsoft.com/office/officeart/2005/8/layout/venn2"/>
    <dgm:cxn modelId="{4CD46374-64E3-46CE-A081-8C37177D731C}" type="presParOf" srcId="{645EE4BB-CBC8-4E40-A1D1-D9AD6EDA88C0}" destId="{35FD1B7E-3F3E-41E0-8085-7523AF8A0FDA}" srcOrd="0" destOrd="0" presId="urn:microsoft.com/office/officeart/2005/8/layout/venn2"/>
    <dgm:cxn modelId="{EA8A775E-0F14-4E51-BD7F-7A17D4B86E47}" type="presParOf" srcId="{645EE4BB-CBC8-4E40-A1D1-D9AD6EDA88C0}" destId="{1FFD5772-B064-4571-A566-4860F0A5E937}" srcOrd="1" destOrd="0" presId="urn:microsoft.com/office/officeart/2005/8/layout/venn2"/>
    <dgm:cxn modelId="{4783EB1C-6394-46DB-A2B0-2984FD1494A8}" type="presParOf" srcId="{11B2D105-AA1F-41A7-8289-7FBD1173D5CB}" destId="{0D43C052-1459-4F30-A0D1-7EFC8C73EA14}" srcOrd="1" destOrd="0" presId="urn:microsoft.com/office/officeart/2005/8/layout/venn2"/>
    <dgm:cxn modelId="{1BB6A5E4-16C8-437B-9ACC-9EF1DAB341E2}" type="presParOf" srcId="{0D43C052-1459-4F30-A0D1-7EFC8C73EA14}" destId="{5A199930-1F1B-410F-B379-03C4A90806EC}" srcOrd="0" destOrd="0" presId="urn:microsoft.com/office/officeart/2005/8/layout/venn2"/>
    <dgm:cxn modelId="{D5C53A00-E6CE-49FA-BF5A-7091124CA098}" type="presParOf" srcId="{0D43C052-1459-4F30-A0D1-7EFC8C73EA14}" destId="{3FF48718-2346-4A1D-8D12-686091F97035}" srcOrd="1" destOrd="0" presId="urn:microsoft.com/office/officeart/2005/8/layout/venn2"/>
    <dgm:cxn modelId="{BDE4D3E4-92A3-4EA7-9D70-C4F1B74CBB33}" type="presParOf" srcId="{11B2D105-AA1F-41A7-8289-7FBD1173D5CB}" destId="{1517C2A3-8C60-4A85-B1FD-AE3F287D4B37}" srcOrd="2" destOrd="0" presId="urn:microsoft.com/office/officeart/2005/8/layout/venn2"/>
    <dgm:cxn modelId="{194B764E-7847-421B-A262-B250F49CC438}" type="presParOf" srcId="{1517C2A3-8C60-4A85-B1FD-AE3F287D4B37}" destId="{7162EEF6-A906-472B-9485-3A5DD856478E}" srcOrd="0" destOrd="0" presId="urn:microsoft.com/office/officeart/2005/8/layout/venn2"/>
    <dgm:cxn modelId="{7DEE9E66-68AB-4F31-97F6-846380DFF64E}" type="presParOf" srcId="{1517C2A3-8C60-4A85-B1FD-AE3F287D4B37}" destId="{E077875D-33E4-4541-BCA3-1C77100F033F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7713B2-3D79-4F1D-B57D-1C64E8080614}">
      <dsp:nvSpPr>
        <dsp:cNvPr id="0" name=""/>
        <dsp:cNvSpPr/>
      </dsp:nvSpPr>
      <dsp:spPr>
        <a:xfrm rot="10800000">
          <a:off x="0" y="0"/>
          <a:ext cx="4074596" cy="734886"/>
        </a:xfrm>
        <a:prstGeom prst="trapezoid">
          <a:avLst>
            <a:gd name="adj" fmla="val 69307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accent4"/>
              </a:solidFill>
            </a:rPr>
            <a:t>„Standard“ libs (Pandas/Scipy/Numpy)</a:t>
          </a:r>
          <a:endParaRPr lang="de-DE" sz="1200" kern="1200" dirty="0">
            <a:solidFill>
              <a:schemeClr val="accent4"/>
            </a:solidFill>
          </a:endParaRPr>
        </a:p>
      </dsp:txBody>
      <dsp:txXfrm>
        <a:off x="713054" y="0"/>
        <a:ext cx="2648487" cy="734886"/>
      </dsp:txXfrm>
    </dsp:sp>
    <dsp:sp modelId="{9B6FCB45-F3CC-4C73-BF28-5C4E9E6E5923}">
      <dsp:nvSpPr>
        <dsp:cNvPr id="0" name=""/>
        <dsp:cNvSpPr/>
      </dsp:nvSpPr>
      <dsp:spPr>
        <a:xfrm rot="10800000">
          <a:off x="509324" y="734886"/>
          <a:ext cx="3055947" cy="734886"/>
        </a:xfrm>
        <a:prstGeom prst="trapezoid">
          <a:avLst>
            <a:gd name="adj" fmla="val 69307"/>
          </a:avLst>
        </a:prstGeom>
        <a:solidFill>
          <a:schemeClr val="accent1">
            <a:shade val="80000"/>
            <a:hueOff val="110331"/>
            <a:satOff val="-4460"/>
            <a:lumOff val="92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accent4"/>
              </a:solidFill>
            </a:rPr>
            <a:t>Tyssue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accent4"/>
              </a:solidFill>
            </a:rPr>
            <a:t>(Simulation framework)</a:t>
          </a:r>
          <a:endParaRPr lang="de-DE" sz="1200" kern="1200" dirty="0">
            <a:solidFill>
              <a:schemeClr val="accent4"/>
            </a:solidFill>
          </a:endParaRPr>
        </a:p>
      </dsp:txBody>
      <dsp:txXfrm>
        <a:off x="1044115" y="734886"/>
        <a:ext cx="1986365" cy="734886"/>
      </dsp:txXfrm>
    </dsp:sp>
    <dsp:sp modelId="{79088F9F-03E4-4844-9608-73826FBDEBB3}">
      <dsp:nvSpPr>
        <dsp:cNvPr id="0" name=""/>
        <dsp:cNvSpPr/>
      </dsp:nvSpPr>
      <dsp:spPr>
        <a:xfrm rot="10800000">
          <a:off x="1018649" y="1469772"/>
          <a:ext cx="2037298" cy="734886"/>
        </a:xfrm>
        <a:prstGeom prst="trapezoid">
          <a:avLst>
            <a:gd name="adj" fmla="val 69307"/>
          </a:avLst>
        </a:prstGeom>
        <a:solidFill>
          <a:schemeClr val="accent1">
            <a:shade val="80000"/>
            <a:hueOff val="220662"/>
            <a:satOff val="-8920"/>
            <a:lumOff val="185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accent4"/>
              </a:solidFill>
            </a:rPr>
            <a:t>Fly embryo sim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accent4"/>
              </a:solidFill>
            </a:rPr>
            <a:t>(„invagination“)</a:t>
          </a:r>
          <a:endParaRPr lang="de-DE" sz="1200" kern="1200" dirty="0">
            <a:solidFill>
              <a:schemeClr val="accent4"/>
            </a:solidFill>
          </a:endParaRPr>
        </a:p>
      </dsp:txBody>
      <dsp:txXfrm>
        <a:off x="1375176" y="1469772"/>
        <a:ext cx="1324243" cy="734886"/>
      </dsp:txXfrm>
    </dsp:sp>
    <dsp:sp modelId="{874D0F97-AB5B-4E23-962B-26428050FAB7}">
      <dsp:nvSpPr>
        <dsp:cNvPr id="0" name=""/>
        <dsp:cNvSpPr/>
      </dsp:nvSpPr>
      <dsp:spPr>
        <a:xfrm rot="10800000">
          <a:off x="1527973" y="2204658"/>
          <a:ext cx="1018649" cy="734886"/>
        </a:xfrm>
        <a:prstGeom prst="trapezoid">
          <a:avLst>
            <a:gd name="adj" fmla="val 69307"/>
          </a:avLst>
        </a:prstGeom>
        <a:solidFill>
          <a:schemeClr val="accent1">
            <a:shade val="80000"/>
            <a:hueOff val="330993"/>
            <a:satOff val="-13380"/>
            <a:lumOff val="277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accent4"/>
              </a:solidFill>
            </a:rPr>
            <a:t>Handler.ipynb</a:t>
          </a:r>
          <a:endParaRPr lang="de-DE" sz="1200" kern="1200" dirty="0">
            <a:solidFill>
              <a:schemeClr val="accent4"/>
            </a:solidFill>
          </a:endParaRPr>
        </a:p>
      </dsp:txBody>
      <dsp:txXfrm>
        <a:off x="1527973" y="2204658"/>
        <a:ext cx="1018649" cy="73488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FD1B7E-3F3E-41E0-8085-7523AF8A0FDA}">
      <dsp:nvSpPr>
        <dsp:cNvPr id="0" name=""/>
        <dsp:cNvSpPr/>
      </dsp:nvSpPr>
      <dsp:spPr>
        <a:xfrm>
          <a:off x="0" y="295275"/>
          <a:ext cx="3561644" cy="3561644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>
              <a:solidFill>
                <a:schemeClr val="accent4"/>
              </a:solidFill>
            </a:rPr>
            <a:t>Lab drive</a:t>
          </a:r>
          <a:endParaRPr lang="de-DE" sz="1800" kern="1200" dirty="0">
            <a:solidFill>
              <a:schemeClr val="accent4"/>
            </a:solidFill>
          </a:endParaRPr>
        </a:p>
      </dsp:txBody>
      <dsp:txXfrm>
        <a:off x="1158424" y="473357"/>
        <a:ext cx="1244794" cy="534246"/>
      </dsp:txXfrm>
    </dsp:sp>
    <dsp:sp modelId="{5A199930-1F1B-410F-B379-03C4A90806EC}">
      <dsp:nvSpPr>
        <dsp:cNvPr id="0" name=""/>
        <dsp:cNvSpPr/>
      </dsp:nvSpPr>
      <dsp:spPr>
        <a:xfrm>
          <a:off x="445205" y="1185686"/>
          <a:ext cx="2671233" cy="2671233"/>
        </a:xfrm>
        <a:prstGeom prst="ellipse">
          <a:avLst/>
        </a:prstGeom>
        <a:solidFill>
          <a:schemeClr val="accent1">
            <a:shade val="80000"/>
            <a:hueOff val="165496"/>
            <a:satOff val="-6690"/>
            <a:lumOff val="138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>
              <a:solidFill>
                <a:schemeClr val="accent4"/>
              </a:solidFill>
            </a:rPr>
            <a:t>Scratch</a:t>
          </a:r>
          <a:endParaRPr lang="de-DE" sz="1800" kern="1200" dirty="0">
            <a:solidFill>
              <a:schemeClr val="accent4"/>
            </a:solidFill>
          </a:endParaRPr>
        </a:p>
      </dsp:txBody>
      <dsp:txXfrm>
        <a:off x="1158424" y="1352638"/>
        <a:ext cx="1244794" cy="500856"/>
      </dsp:txXfrm>
    </dsp:sp>
    <dsp:sp modelId="{7162EEF6-A906-472B-9485-3A5DD856478E}">
      <dsp:nvSpPr>
        <dsp:cNvPr id="0" name=""/>
        <dsp:cNvSpPr/>
      </dsp:nvSpPr>
      <dsp:spPr>
        <a:xfrm>
          <a:off x="890411" y="2076097"/>
          <a:ext cx="1780822" cy="1780822"/>
        </a:xfrm>
        <a:prstGeom prst="ellipse">
          <a:avLst/>
        </a:prstGeom>
        <a:solidFill>
          <a:schemeClr val="accent1">
            <a:shade val="80000"/>
            <a:hueOff val="330993"/>
            <a:satOff val="-13380"/>
            <a:lumOff val="277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>
              <a:solidFill>
                <a:schemeClr val="accent4"/>
              </a:solidFill>
            </a:rPr>
            <a:t>Cluster/ Node RAM</a:t>
          </a:r>
          <a:endParaRPr lang="de-DE" sz="1800" kern="1200" dirty="0">
            <a:solidFill>
              <a:schemeClr val="accent4"/>
            </a:solidFill>
          </a:endParaRPr>
        </a:p>
      </dsp:txBody>
      <dsp:txXfrm>
        <a:off x="1151206" y="2521303"/>
        <a:ext cx="1259231" cy="89041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FD1B7E-3F3E-41E0-8085-7523AF8A0FDA}">
      <dsp:nvSpPr>
        <dsp:cNvPr id="0" name=""/>
        <dsp:cNvSpPr/>
      </dsp:nvSpPr>
      <dsp:spPr>
        <a:xfrm>
          <a:off x="0" y="295275"/>
          <a:ext cx="3561644" cy="3561644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smtClean="0">
              <a:solidFill>
                <a:schemeClr val="accent4"/>
              </a:solidFill>
            </a:rPr>
            <a:t>Lab drive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smtClean="0">
              <a:solidFill>
                <a:schemeClr val="accent4"/>
              </a:solidFill>
            </a:rPr>
            <a:t>Output folder</a:t>
          </a:r>
          <a:endParaRPr lang="de-DE" sz="1600" kern="1200" dirty="0">
            <a:solidFill>
              <a:schemeClr val="accent4"/>
            </a:solidFill>
          </a:endParaRPr>
        </a:p>
      </dsp:txBody>
      <dsp:txXfrm>
        <a:off x="1158424" y="473357"/>
        <a:ext cx="1244794" cy="534246"/>
      </dsp:txXfrm>
    </dsp:sp>
    <dsp:sp modelId="{5A199930-1F1B-410F-B379-03C4A90806EC}">
      <dsp:nvSpPr>
        <dsp:cNvPr id="0" name=""/>
        <dsp:cNvSpPr/>
      </dsp:nvSpPr>
      <dsp:spPr>
        <a:xfrm>
          <a:off x="253998" y="1185686"/>
          <a:ext cx="3053646" cy="2671233"/>
        </a:xfrm>
        <a:prstGeom prst="ellipse">
          <a:avLst/>
        </a:prstGeom>
        <a:solidFill>
          <a:schemeClr val="accent1">
            <a:shade val="80000"/>
            <a:hueOff val="165496"/>
            <a:satOff val="-6690"/>
            <a:lumOff val="138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accent4"/>
              </a:solidFill>
            </a:rPr>
            <a:t>Scratch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accent4"/>
              </a:solidFill>
            </a:rPr>
            <a:t>env and input data</a:t>
          </a:r>
          <a:endParaRPr lang="de-DE" sz="1600" kern="1200" dirty="0">
            <a:solidFill>
              <a:schemeClr val="accent4"/>
            </a:solidFill>
          </a:endParaRPr>
        </a:p>
      </dsp:txBody>
      <dsp:txXfrm>
        <a:off x="1069322" y="1352638"/>
        <a:ext cx="1422999" cy="500856"/>
      </dsp:txXfrm>
    </dsp:sp>
    <dsp:sp modelId="{7162EEF6-A906-472B-9485-3A5DD856478E}">
      <dsp:nvSpPr>
        <dsp:cNvPr id="0" name=""/>
        <dsp:cNvSpPr/>
      </dsp:nvSpPr>
      <dsp:spPr>
        <a:xfrm>
          <a:off x="890411" y="2076097"/>
          <a:ext cx="1780822" cy="1780822"/>
        </a:xfrm>
        <a:prstGeom prst="ellipse">
          <a:avLst/>
        </a:prstGeom>
        <a:solidFill>
          <a:schemeClr val="accent1">
            <a:shade val="80000"/>
            <a:hueOff val="330993"/>
            <a:satOff val="-13380"/>
            <a:lumOff val="277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accent4"/>
              </a:solidFill>
            </a:rPr>
            <a:t>Cluster/ Node RAM</a:t>
          </a:r>
          <a:endParaRPr lang="de-DE" sz="1600" kern="1200" dirty="0">
            <a:solidFill>
              <a:schemeClr val="accent4"/>
            </a:solidFill>
          </a:endParaRPr>
        </a:p>
      </dsp:txBody>
      <dsp:txXfrm>
        <a:off x="1151206" y="2521303"/>
        <a:ext cx="1259231" cy="89041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FD1B7E-3F3E-41E0-8085-7523AF8A0FDA}">
      <dsp:nvSpPr>
        <dsp:cNvPr id="0" name=""/>
        <dsp:cNvSpPr/>
      </dsp:nvSpPr>
      <dsp:spPr>
        <a:xfrm>
          <a:off x="0" y="295275"/>
          <a:ext cx="3561644" cy="3561644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accent4"/>
              </a:solidFill>
            </a:rPr>
            <a:t>Lab drive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accent4"/>
              </a:solidFill>
            </a:rPr>
            <a:t>Output folder</a:t>
          </a:r>
          <a:endParaRPr lang="de-DE" sz="1600" kern="1200" dirty="0">
            <a:solidFill>
              <a:schemeClr val="accent4"/>
            </a:solidFill>
          </a:endParaRPr>
        </a:p>
      </dsp:txBody>
      <dsp:txXfrm>
        <a:off x="1158424" y="473357"/>
        <a:ext cx="1244794" cy="534246"/>
      </dsp:txXfrm>
    </dsp:sp>
    <dsp:sp modelId="{5A199930-1F1B-410F-B379-03C4A90806EC}">
      <dsp:nvSpPr>
        <dsp:cNvPr id="0" name=""/>
        <dsp:cNvSpPr/>
      </dsp:nvSpPr>
      <dsp:spPr>
        <a:xfrm>
          <a:off x="253998" y="1185686"/>
          <a:ext cx="3053646" cy="2671233"/>
        </a:xfrm>
        <a:prstGeom prst="ellipse">
          <a:avLst/>
        </a:prstGeom>
        <a:solidFill>
          <a:schemeClr val="accent1">
            <a:shade val="80000"/>
            <a:hueOff val="165496"/>
            <a:satOff val="-6690"/>
            <a:lumOff val="138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accent4"/>
              </a:solidFill>
            </a:rPr>
            <a:t>Scratch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accent4"/>
              </a:solidFill>
            </a:rPr>
            <a:t>env and input data</a:t>
          </a:r>
          <a:endParaRPr lang="de-DE" sz="1600" kern="1200" dirty="0">
            <a:solidFill>
              <a:schemeClr val="accent4"/>
            </a:solidFill>
          </a:endParaRPr>
        </a:p>
      </dsp:txBody>
      <dsp:txXfrm>
        <a:off x="1069322" y="1352638"/>
        <a:ext cx="1422999" cy="500856"/>
      </dsp:txXfrm>
    </dsp:sp>
    <dsp:sp modelId="{7162EEF6-A906-472B-9485-3A5DD856478E}">
      <dsp:nvSpPr>
        <dsp:cNvPr id="0" name=""/>
        <dsp:cNvSpPr/>
      </dsp:nvSpPr>
      <dsp:spPr>
        <a:xfrm>
          <a:off x="890411" y="2076097"/>
          <a:ext cx="1780822" cy="1780822"/>
        </a:xfrm>
        <a:prstGeom prst="ellipse">
          <a:avLst/>
        </a:prstGeom>
        <a:solidFill>
          <a:schemeClr val="accent1">
            <a:shade val="80000"/>
            <a:hueOff val="330993"/>
            <a:satOff val="-13380"/>
            <a:lumOff val="277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>
              <a:solidFill>
                <a:schemeClr val="accent4"/>
              </a:solidFill>
            </a:rPr>
            <a:t>Cluster/ Node RAM</a:t>
          </a:r>
          <a:endParaRPr lang="de-DE" sz="1600" kern="1200" dirty="0">
            <a:solidFill>
              <a:schemeClr val="accent4"/>
            </a:solidFill>
          </a:endParaRPr>
        </a:p>
      </dsp:txBody>
      <dsp:txXfrm>
        <a:off x="1151206" y="2521303"/>
        <a:ext cx="1259231" cy="8904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Geneva" pitchFamily="-112" charset="0"/>
                <a:cs typeface="Geneva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Geneva" pitchFamily="-112" charset="0"/>
                <a:cs typeface="Geneva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Geneva" pitchFamily="-112" charset="0"/>
                <a:cs typeface="Geneva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D36038-A480-4C9B-93BF-EA837BA944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92764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Geneva" pitchFamily="-112" charset="0"/>
                <a:cs typeface="Geneva" pitchFamily="-11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Geneva" pitchFamily="-112" charset="0"/>
                <a:cs typeface="Geneva" pitchFamily="-11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Geneva" pitchFamily="-112" charset="0"/>
                <a:cs typeface="Geneva" pitchFamily="-11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FF5396-DA4F-4BC9-B08F-3DA1D6763242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4514477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charset="0"/>
        <a:cs typeface="Geneva" pitchFamily="-112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Geneva" pitchFamily="-112" charset="0"/>
        <a:cs typeface="Geneva" pitchFamily="-112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Geneva" pitchFamily="-112" charset="0"/>
        <a:cs typeface="Geneva" pitchFamily="-112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Geneva" pitchFamily="-112" charset="0"/>
        <a:cs typeface="Geneva" pitchFamily="-112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Geneva" pitchFamily="-112" charset="0"/>
        <a:cs typeface="Geneva" pitchFamily="-112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18A1CE-0252-4FB7-A7D2-B7E385BD859C}" type="slidenum">
              <a:rPr lang="de-DE"/>
              <a:pPr/>
              <a:t>1</a:t>
            </a:fld>
            <a:endParaRPr lang="de-DE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baseline="0" dirty="0" smtClean="0">
              <a:latin typeface="Arial" pitchFamily="34" charset="0"/>
              <a:ea typeface="ＭＳ Ｐゴシック" pitchFamily="34" charset="-128"/>
            </a:endParaRPr>
          </a:p>
          <a:p>
            <a:pPr eaLnBrk="1" hangingPunct="1"/>
            <a:endParaRPr lang="en-US" baseline="0" dirty="0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 flipV="1">
            <a:off x="1588" y="0"/>
            <a:ext cx="9144000" cy="2171700"/>
          </a:xfrm>
          <a:prstGeom prst="rect">
            <a:avLst/>
          </a:prstGeom>
          <a:solidFill>
            <a:srgbClr val="529A43">
              <a:alpha val="72940"/>
            </a:srgbClr>
          </a:solidFill>
          <a:ln w="9525">
            <a:solidFill>
              <a:srgbClr val="529A4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2171700"/>
            <a:ext cx="9144000" cy="2971800"/>
          </a:xfrm>
          <a:prstGeom prst="rect">
            <a:avLst/>
          </a:prstGeom>
          <a:solidFill>
            <a:srgbClr val="006663"/>
          </a:solidFill>
          <a:ln w="9525">
            <a:solidFill>
              <a:srgbClr val="00666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pic>
        <p:nvPicPr>
          <p:cNvPr id="6" name="Picture 10" descr="4c_logo_2006_mac_w.eps"/>
          <p:cNvPicPr>
            <a:picLocks noChangeAspect="1"/>
          </p:cNvPicPr>
          <p:nvPr userDrawn="1"/>
        </p:nvPicPr>
        <p:blipFill>
          <a:blip r:embed="rId2"/>
          <a:srcRect l="74150" t="2242"/>
          <a:stretch>
            <a:fillRect/>
          </a:stretch>
        </p:blipFill>
        <p:spPr bwMode="auto">
          <a:xfrm>
            <a:off x="-107950" y="0"/>
            <a:ext cx="2951758" cy="440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4c_logo_2006_mac_w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732240" y="4057650"/>
            <a:ext cx="1705324" cy="67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549275" y="2228850"/>
            <a:ext cx="6400800" cy="2286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Master subtitle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713310"/>
            <a:ext cx="7772400" cy="5143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DE"/>
              <a:t>Title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533401" y="113110"/>
            <a:ext cx="1603375" cy="228600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D0B65F94-D11F-487E-89BC-13D4100E5D1B}" type="datetime1">
              <a:rPr lang="en-GB"/>
              <a:pPr/>
              <a:t>15/03/2021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29A43"/>
                </a:solidFill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1"/>
          </p:nvPr>
        </p:nvSpPr>
        <p:spPr>
          <a:xfrm>
            <a:off x="1692275" y="4731544"/>
            <a:ext cx="16764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775B1E5-3828-4025-936E-00ED7155EC15}" type="datetime1">
              <a:rPr lang="en-GB"/>
              <a:pPr/>
              <a:t>15/03/2021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2400" y="4731544"/>
            <a:ext cx="3048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53655BF-00DE-43A2-9D7F-5CCB328969F4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228600"/>
            <a:ext cx="2038350" cy="3949304"/>
          </a:xfrm>
        </p:spPr>
        <p:txBody>
          <a:bodyPr vert="eaVert"/>
          <a:lstStyle>
            <a:lvl1pPr>
              <a:defRPr>
                <a:solidFill>
                  <a:srgbClr val="529A43"/>
                </a:solidFill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962650" cy="3949304"/>
          </a:xfrm>
        </p:spPr>
        <p:txBody>
          <a:bodyPr vert="eaVert"/>
          <a:lstStyle>
            <a:lvl1pPr>
              <a:buClr>
                <a:srgbClr val="529A43"/>
              </a:buClr>
              <a:defRPr/>
            </a:lvl1pPr>
            <a:lvl2pPr>
              <a:buClr>
                <a:srgbClr val="529A43"/>
              </a:buClr>
              <a:defRPr/>
            </a:lvl2pPr>
            <a:lvl3pPr>
              <a:buClr>
                <a:srgbClr val="529A43"/>
              </a:buClr>
              <a:defRPr/>
            </a:lvl3pPr>
            <a:lvl4pPr>
              <a:buClr>
                <a:srgbClr val="529A43"/>
              </a:buClr>
              <a:defRPr/>
            </a:lvl4pPr>
            <a:lvl5pPr>
              <a:buClr>
                <a:srgbClr val="529A43"/>
              </a:buClr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1"/>
          </p:nvPr>
        </p:nvSpPr>
        <p:spPr>
          <a:xfrm>
            <a:off x="1692275" y="4731544"/>
            <a:ext cx="16764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5786772-2E0A-4482-A6C0-5B4166C79E3E}" type="datetime1">
              <a:rPr lang="en-GB"/>
              <a:pPr/>
              <a:t>15/03/2021</a:t>
            </a:fld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2400" y="4731544"/>
            <a:ext cx="3048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62E8C03-8322-457C-9E53-7B1D3960574A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29A43"/>
                </a:solidFill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529A43"/>
              </a:buClr>
              <a:defRPr>
                <a:solidFill>
                  <a:schemeClr val="accent4"/>
                </a:solidFill>
              </a:defRPr>
            </a:lvl1pPr>
            <a:lvl2pPr>
              <a:buClr>
                <a:srgbClr val="529A43"/>
              </a:buClr>
              <a:defRPr>
                <a:solidFill>
                  <a:schemeClr val="accent4"/>
                </a:solidFill>
              </a:defRPr>
            </a:lvl2pPr>
            <a:lvl3pPr>
              <a:buClr>
                <a:srgbClr val="529A43"/>
              </a:buClr>
              <a:defRPr>
                <a:solidFill>
                  <a:schemeClr val="accent4"/>
                </a:solidFill>
              </a:defRPr>
            </a:lvl3pPr>
            <a:lvl4pPr>
              <a:buClr>
                <a:srgbClr val="529A43"/>
              </a:buClr>
              <a:defRPr>
                <a:solidFill>
                  <a:schemeClr val="accent4"/>
                </a:solidFill>
              </a:defRPr>
            </a:lvl4pPr>
            <a:lvl5pPr>
              <a:buClr>
                <a:srgbClr val="529A43"/>
              </a:buCl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7989889" y="-28575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endParaRPr 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/>
          <a:lstStyle>
            <a:lvl1pPr algn="l">
              <a:defRPr sz="4000" b="1" cap="all">
                <a:solidFill>
                  <a:srgbClr val="529A43"/>
                </a:solidFill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914400"/>
            <a:ext cx="4000500" cy="3263504"/>
          </a:xfrm>
        </p:spPr>
        <p:txBody>
          <a:bodyPr/>
          <a:lstStyle>
            <a:lvl1pPr>
              <a:buClr>
                <a:srgbClr val="529A43"/>
              </a:buClr>
              <a:defRPr sz="2800">
                <a:solidFill>
                  <a:srgbClr val="000000"/>
                </a:solidFill>
              </a:defRPr>
            </a:lvl1pPr>
            <a:lvl2pPr>
              <a:buClr>
                <a:srgbClr val="529A43"/>
              </a:buClr>
              <a:defRPr sz="2400">
                <a:solidFill>
                  <a:srgbClr val="000000"/>
                </a:solidFill>
              </a:defRPr>
            </a:lvl2pPr>
            <a:lvl3pPr>
              <a:buClr>
                <a:srgbClr val="529A43"/>
              </a:buClr>
              <a:defRPr sz="2000">
                <a:solidFill>
                  <a:srgbClr val="000000"/>
                </a:solidFill>
              </a:defRPr>
            </a:lvl3pPr>
            <a:lvl4pPr>
              <a:buClr>
                <a:srgbClr val="529A43"/>
              </a:buClr>
              <a:defRPr sz="1800">
                <a:solidFill>
                  <a:srgbClr val="000000"/>
                </a:solidFill>
              </a:defRPr>
            </a:lvl4pPr>
            <a:lvl5pPr>
              <a:buClr>
                <a:srgbClr val="529A43"/>
              </a:buClr>
              <a:defRPr sz="18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000500" cy="3263504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buClr>
                <a:srgbClr val="529A43"/>
              </a:buClr>
              <a:defRPr sz="2400">
                <a:solidFill>
                  <a:srgbClr val="000000"/>
                </a:solidFill>
              </a:defRPr>
            </a:lvl1pPr>
            <a:lvl2pPr>
              <a:buClr>
                <a:srgbClr val="529A43"/>
              </a:buClr>
              <a:defRPr sz="2000">
                <a:solidFill>
                  <a:srgbClr val="000000"/>
                </a:solidFill>
              </a:defRPr>
            </a:lvl2pPr>
            <a:lvl3pPr>
              <a:buClr>
                <a:srgbClr val="529A43"/>
              </a:buClr>
              <a:defRPr sz="1800">
                <a:solidFill>
                  <a:srgbClr val="000000"/>
                </a:solidFill>
              </a:defRPr>
            </a:lvl3pPr>
            <a:lvl4pPr>
              <a:buClr>
                <a:srgbClr val="529A43"/>
              </a:buClr>
              <a:defRPr sz="1600">
                <a:solidFill>
                  <a:srgbClr val="000000"/>
                </a:solidFill>
              </a:defRPr>
            </a:lvl4pPr>
            <a:lvl5pPr>
              <a:buClr>
                <a:srgbClr val="529A43"/>
              </a:buClr>
              <a:defRPr sz="16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692275" y="4731544"/>
            <a:ext cx="16764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3B9395D-B209-4FB2-B3E4-69B84110C011}" type="datetime1">
              <a:rPr lang="en-GB"/>
              <a:pPr/>
              <a:t>15/03/2021</a:t>
            </a:fld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2400" y="4731544"/>
            <a:ext cx="3048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7662C07-B390-41DF-BA83-633C97D70A4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29A43"/>
                </a:solidFill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692275" y="4731544"/>
            <a:ext cx="16764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1560273-51B8-443D-83C5-49652147B2BD}" type="datetime1">
              <a:rPr lang="en-GB"/>
              <a:pPr/>
              <a:t>15/03/2021</a:t>
            </a:fld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2400" y="4731544"/>
            <a:ext cx="3048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98BB09A-BBE6-420F-AB35-9E751A8F06D8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buClr>
                <a:srgbClr val="529A43"/>
              </a:buClr>
              <a:defRPr sz="2800"/>
            </a:lvl2pPr>
            <a:lvl3pPr>
              <a:buClr>
                <a:srgbClr val="529A43"/>
              </a:buClr>
              <a:defRPr sz="2400"/>
            </a:lvl3pPr>
            <a:lvl4pPr>
              <a:buClr>
                <a:srgbClr val="529A43"/>
              </a:buClr>
              <a:defRPr sz="2000"/>
            </a:lvl4pPr>
            <a:lvl5pPr>
              <a:buClr>
                <a:srgbClr val="529A43"/>
              </a:buCl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692275" y="4731544"/>
            <a:ext cx="16764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3B19C7F-8685-489C-959F-065B44FD1175}" type="datetime1">
              <a:rPr lang="en-GB"/>
              <a:pPr/>
              <a:t>15/03/2021</a:t>
            </a:fld>
            <a:endParaRPr lang="de-DE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2400" y="4731544"/>
            <a:ext cx="3048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179BB8C-76BA-4043-B6B3-3570AF69A83B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solidFill>
                  <a:srgbClr val="529A43"/>
                </a:solidFill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de-D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692275" y="4731544"/>
            <a:ext cx="16764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5467704-F9CC-4F8C-93B8-6076AF9F8BE9}" type="datetime1">
              <a:rPr lang="en-GB"/>
              <a:pPr/>
              <a:t>15/03/2021</a:t>
            </a:fld>
            <a:endParaRPr lang="de-DE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2400" y="4731544"/>
            <a:ext cx="304800" cy="171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0C29E16-0662-4FEF-9FA3-D850760A62E4}" type="slidenum">
              <a:rPr lang="de-DE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auto">
          <a:xfrm flipH="1">
            <a:off x="0" y="4629150"/>
            <a:ext cx="9144000" cy="514350"/>
          </a:xfrm>
          <a:prstGeom prst="rect">
            <a:avLst/>
          </a:prstGeom>
          <a:solidFill>
            <a:srgbClr val="006663"/>
          </a:solidFill>
          <a:ln w="9525">
            <a:solidFill>
              <a:srgbClr val="00666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8153400" cy="47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 title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00563" y="4731544"/>
            <a:ext cx="2895600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FFFFFF"/>
                </a:solidFill>
                <a:latin typeface="Arial" charset="0"/>
                <a:ea typeface="Geneva" pitchFamily="-112" charset="0"/>
                <a:cs typeface="Geneva" pitchFamily="-112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771550"/>
            <a:ext cx="8153400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First level</a:t>
            </a:r>
          </a:p>
          <a:p>
            <a:pPr lvl="1"/>
            <a:r>
              <a:rPr lang="de-DE" dirty="0" smtClean="0"/>
              <a:t>Second level</a:t>
            </a:r>
          </a:p>
          <a:p>
            <a:pPr lvl="2"/>
            <a:r>
              <a:rPr lang="de-DE" dirty="0" smtClean="0"/>
              <a:t>Third level</a:t>
            </a:r>
          </a:p>
          <a:p>
            <a:pPr lvl="3"/>
            <a:r>
              <a:rPr lang="de-DE" dirty="0" smtClean="0"/>
              <a:t>Fourth level</a:t>
            </a:r>
          </a:p>
          <a:p>
            <a:pPr lvl="4"/>
            <a:r>
              <a:rPr lang="de-DE" dirty="0" smtClean="0"/>
              <a:t>Fifth level</a:t>
            </a:r>
          </a:p>
        </p:txBody>
      </p:sp>
      <p:pic>
        <p:nvPicPr>
          <p:cNvPr id="1032" name="Picture 2" descr="4c_logo_2006_mac_w.eps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740352" y="4698206"/>
            <a:ext cx="93851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529A43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529A43"/>
          </a:solidFill>
          <a:latin typeface="Arial" pitchFamily="-112" charset="0"/>
          <a:ea typeface="ＭＳ Ｐゴシック" charset="0"/>
          <a:cs typeface="Geneva" pitchFamily="-11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529A43"/>
          </a:solidFill>
          <a:latin typeface="Arial" pitchFamily="-112" charset="0"/>
          <a:ea typeface="ＭＳ Ｐゴシック" charset="0"/>
          <a:cs typeface="Geneva" pitchFamily="-11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529A43"/>
          </a:solidFill>
          <a:latin typeface="Arial" pitchFamily="-112" charset="0"/>
          <a:ea typeface="ＭＳ Ｐゴシック" charset="0"/>
          <a:cs typeface="Geneva" pitchFamily="-11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529A43"/>
          </a:solidFill>
          <a:latin typeface="Arial" pitchFamily="-112" charset="0"/>
          <a:ea typeface="ＭＳ Ｐゴシック" charset="0"/>
          <a:cs typeface="Geneva" pitchFamily="-11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pitchFamily="-112" charset="0"/>
          <a:ea typeface="Geneva" pitchFamily="-112" charset="0"/>
          <a:cs typeface="Geneva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pitchFamily="-112" charset="0"/>
          <a:ea typeface="Geneva" pitchFamily="-112" charset="0"/>
          <a:cs typeface="Geneva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pitchFamily="-112" charset="0"/>
          <a:ea typeface="Geneva" pitchFamily="-112" charset="0"/>
          <a:cs typeface="Geneva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Arial" pitchFamily="-112" charset="0"/>
          <a:ea typeface="Geneva" pitchFamily="-112" charset="0"/>
          <a:cs typeface="Geneva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529A43"/>
        </a:buClr>
        <a:buChar char="•"/>
        <a:defRPr sz="20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529A43"/>
        </a:buClr>
        <a:buFont typeface="Times" pitchFamily="-84" charset="0"/>
        <a:buChar char="•"/>
        <a:defRPr sz="1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529A43"/>
        </a:buClr>
        <a:buFont typeface="Times" pitchFamily="-84" charset="0"/>
        <a:buChar char="•"/>
        <a:defRPr sz="18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529A43"/>
        </a:buClr>
        <a:buFont typeface="Times" pitchFamily="-84" charset="0"/>
        <a:buChar char="•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529A43"/>
        </a:buClr>
        <a:buFont typeface="Times" pitchFamily="-84" charset="0"/>
        <a:buChar char="•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Times" pitchFamily="-112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Times" pitchFamily="-112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Times" pitchFamily="-112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Times" pitchFamily="-112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-714412" y="1167594"/>
            <a:ext cx="11001452" cy="20624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Geneva" pitchFamily="-112" charset="0"/>
              <a:cs typeface="Geneva" pitchFamily="-112" charset="0"/>
            </a:endParaRPr>
          </a:p>
        </p:txBody>
      </p:sp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5955" y="1667597"/>
            <a:ext cx="8388424" cy="1187897"/>
          </a:xfrm>
          <a:noFill/>
        </p:spPr>
        <p:txBody>
          <a:bodyPr/>
          <a:lstStyle/>
          <a:p>
            <a:pPr eaLnBrk="1" hangingPunct="1"/>
            <a:r>
              <a:rPr lang="de-DE" sz="1800" dirty="0" smtClean="0">
                <a:solidFill>
                  <a:srgbClr val="529A43"/>
                </a:solidFill>
                <a:ea typeface="ＭＳ Ｐゴシック" pitchFamily="34" charset="-128"/>
              </a:rPr>
              <a:t>EPUG meeting 16 March 2021</a:t>
            </a:r>
            <a:r>
              <a:rPr lang="de-DE" sz="1800" dirty="0" smtClean="0">
                <a:solidFill>
                  <a:srgbClr val="529A43"/>
                </a:solidFill>
                <a:ea typeface="ＭＳ Ｐゴシック" pitchFamily="34" charset="-128"/>
              </a:rPr>
              <a:t/>
            </a:r>
            <a:br>
              <a:rPr lang="de-DE" sz="1800" dirty="0" smtClean="0">
                <a:solidFill>
                  <a:srgbClr val="529A43"/>
                </a:solidFill>
                <a:ea typeface="ＭＳ Ｐゴシック" pitchFamily="34" charset="-128"/>
              </a:rPr>
            </a:br>
            <a:r>
              <a:rPr lang="de-DE" sz="900" dirty="0" smtClean="0">
                <a:solidFill>
                  <a:srgbClr val="529A43"/>
                </a:solidFill>
                <a:ea typeface="ＭＳ Ｐゴシック" pitchFamily="34" charset="-128"/>
              </a:rPr>
              <a:t> </a:t>
            </a:r>
            <a:r>
              <a:rPr lang="de-DE" sz="2400" dirty="0" smtClean="0">
                <a:solidFill>
                  <a:srgbClr val="529A43"/>
                </a:solidFill>
                <a:ea typeface="ＭＳ Ｐゴシック" pitchFamily="34" charset="-128"/>
              </a:rPr>
              <a:t/>
            </a:r>
            <a:br>
              <a:rPr lang="de-DE" sz="2400" dirty="0" smtClean="0">
                <a:solidFill>
                  <a:srgbClr val="529A43"/>
                </a:solidFill>
                <a:ea typeface="ＭＳ Ｐゴシック" pitchFamily="34" charset="-128"/>
              </a:rPr>
            </a:br>
            <a:r>
              <a:rPr lang="de-DE" sz="2000" dirty="0" smtClean="0">
                <a:solidFill>
                  <a:schemeClr val="accent4"/>
                </a:solidFill>
                <a:ea typeface="ＭＳ Ｐゴシック" pitchFamily="34" charset="-128"/>
              </a:rPr>
              <a:t>Running Python scripts with custom modules on the HPC using conda</a:t>
            </a:r>
            <a:endParaRPr lang="de-DE" sz="2400" dirty="0" smtClean="0">
              <a:solidFill>
                <a:srgbClr val="529A43"/>
              </a:solidFill>
              <a:ea typeface="ＭＳ Ｐゴシック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3161114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Benedikt Best</a:t>
            </a:r>
          </a:p>
          <a:p>
            <a:pPr algn="r"/>
            <a:r>
              <a:rPr lang="de-DE" sz="2000" dirty="0" smtClean="0">
                <a:solidFill>
                  <a:schemeClr val="bg1"/>
                </a:solidFill>
              </a:rPr>
              <a:t>Lemke &amp; Leptin Group</a:t>
            </a:r>
            <a:endParaRPr lang="de-DE" sz="2000" dirty="0">
              <a:solidFill>
                <a:schemeClr val="bg1"/>
              </a:solidFill>
            </a:endParaRPr>
          </a:p>
        </p:txBody>
      </p:sp>
      <p:pic>
        <p:nvPicPr>
          <p:cNvPr id="11268" name="Picture 4" descr="https://www.uni-heidelberg.de/md/zentral/einrichtungen/rektorat/kum/corporatedesign/intern/hd_logo_small_16cm_rg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944" y="3921900"/>
            <a:ext cx="1872208" cy="962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7640"/>
            <a:ext cx="8153400" cy="470942"/>
          </a:xfrm>
        </p:spPr>
        <p:txBody>
          <a:bodyPr/>
          <a:lstStyle/>
          <a:p>
            <a:r>
              <a:rPr lang="de-DE" dirty="0" smtClean="0"/>
              <a:t>Actual setup now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585216"/>
            <a:ext cx="5062474" cy="3797781"/>
          </a:xfrm>
        </p:spPr>
        <p:txBody>
          <a:bodyPr/>
          <a:lstStyle/>
          <a:p>
            <a:pPr lvl="0"/>
            <a:r>
              <a:rPr lang="de-DE" sz="1400" dirty="0" smtClean="0">
                <a:solidFill>
                  <a:srgbClr val="000000"/>
                </a:solidFill>
              </a:rPr>
              <a:t>Job:</a:t>
            </a:r>
            <a:endParaRPr lang="en-US" sz="11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#!/bin/bash</a:t>
            </a: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#SBATCH -J 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siminvarray</a:t>
            </a:r>
            <a:endParaRPr lang="en-US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#SBATCH --time=00-4:00:00</a:t>
            </a: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#SBATCH --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mem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=20G</a:t>
            </a: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#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SBATCH --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cpus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-per-task=60</a:t>
            </a: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#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SBATCH --output=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simarray_%A_%a.out</a:t>
            </a:r>
            <a:endParaRPr lang="en-US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#SBATCH --array=0-15</a:t>
            </a:r>
            <a:endParaRPr lang="en-US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module purge ##just in case</a:t>
            </a: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module 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load 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Anaconda3</a:t>
            </a: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source activate /scratch/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simenv</a:t>
            </a:r>
            <a:endParaRPr lang="en-US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export OPENBLAS_NUM_THREADS=1</a:t>
            </a:r>
            <a:endParaRPr lang="en-US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mkdir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 -p /g/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leptin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Benedikt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simoutput_$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SLURM_ARRAY_JOB_ID</a:t>
            </a:r>
            <a:endParaRPr lang="en-US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cp 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scratch/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sim_init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/ellipsoid_sheet_init.hf5 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$TMPDIR/sheet_init.hf5</a:t>
            </a: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cp /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scratch/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sim_init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ellipsoid.json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$TMPDIR/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ellipsoid.json</a:t>
            </a:r>
            <a:endParaRPr lang="en-US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endParaRPr lang="en-US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python /scratch/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/run-array-invagination.py $TMPDIR</a:t>
            </a:r>
          </a:p>
          <a:p>
            <a:pPr>
              <a:buNone/>
            </a:pPr>
            <a:endParaRPr lang="en-US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cp 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-r $TMPDIR/output/* /g/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leptin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Benedikt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050" dirty="0" err="1" smtClean="0">
                <a:latin typeface="Consolas" pitchFamily="49" charset="0"/>
                <a:cs typeface="Consolas" pitchFamily="49" charset="0"/>
              </a:rPr>
              <a:t>simoutput_$SLURM_ARRAY_JOB_ID</a:t>
            </a:r>
            <a:endParaRPr lang="en-US" sz="1050" dirty="0" smtClean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5606965" y="412044"/>
          <a:ext cx="3561644" cy="4152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rved Right Arrow 4"/>
          <p:cNvSpPr/>
          <p:nvPr/>
        </p:nvSpPr>
        <p:spPr bwMode="auto">
          <a:xfrm>
            <a:off x="5928698" y="2054577"/>
            <a:ext cx="762000" cy="1495779"/>
          </a:xfrm>
          <a:prstGeom prst="curvedRight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Geneva" pitchFamily="-112" charset="0"/>
              <a:cs typeface="Geneva" pitchFamily="-112" charset="0"/>
            </a:endParaRPr>
          </a:p>
        </p:txBody>
      </p:sp>
      <p:sp>
        <p:nvSpPr>
          <p:cNvPr id="6" name="Curved Right Arrow 5"/>
          <p:cNvSpPr/>
          <p:nvPr/>
        </p:nvSpPr>
        <p:spPr bwMode="auto">
          <a:xfrm rot="10800000">
            <a:off x="8011494" y="1128889"/>
            <a:ext cx="970845" cy="2348089"/>
          </a:xfrm>
          <a:prstGeom prst="curvedRight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Geneva" pitchFamily="-112" charset="0"/>
              <a:cs typeface="Genev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4731990"/>
            <a:ext cx="5432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</a:rPr>
              <a:t>(tyssue</a:t>
            </a:r>
            <a:r>
              <a:rPr lang="de-DE" sz="1400" dirty="0" smtClean="0">
                <a:solidFill>
                  <a:schemeClr val="bg1"/>
                </a:solidFill>
              </a:rPr>
              <a:t>, Gracia et al., 2019, doi.org/10.1038/s41467-019-10720-0)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Use case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24643"/>
            <a:ext cx="5528430" cy="3354427"/>
          </a:xfrm>
        </p:spPr>
        <p:txBody>
          <a:bodyPr/>
          <a:lstStyle/>
          <a:p>
            <a:r>
              <a:rPr lang="de-DE" sz="1800" dirty="0" smtClean="0"/>
              <a:t>Biophysical vertex model built on tyssue</a:t>
            </a:r>
          </a:p>
          <a:p>
            <a:r>
              <a:rPr lang="de-DE" sz="1800" dirty="0" smtClean="0"/>
              <a:t>Module stack:</a:t>
            </a:r>
            <a:endParaRPr lang="de-DE" sz="1800" dirty="0" smtClean="0"/>
          </a:p>
          <a:p>
            <a:endParaRPr lang="de-DE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5458" y="208848"/>
            <a:ext cx="2180888" cy="210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79432" y="2356123"/>
            <a:ext cx="2014656" cy="208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Diagram 8"/>
          <p:cNvGraphicFramePr/>
          <p:nvPr/>
        </p:nvGraphicFramePr>
        <p:xfrm>
          <a:off x="1361317" y="1542699"/>
          <a:ext cx="4074596" cy="2939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Left Brace 9"/>
          <p:cNvSpPr/>
          <p:nvPr/>
        </p:nvSpPr>
        <p:spPr bwMode="auto">
          <a:xfrm>
            <a:off x="1097723" y="1570713"/>
            <a:ext cx="330979" cy="2114901"/>
          </a:xfrm>
          <a:prstGeom prst="leftBrace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Geneva" pitchFamily="-112" charset="0"/>
              <a:cs typeface="Geneva" pitchFamily="-11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471" y="2507554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accent4"/>
                </a:solidFill>
              </a:rPr>
              <a:t>Modules</a:t>
            </a:r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15" name="Left Brace 14"/>
          <p:cNvSpPr/>
          <p:nvPr/>
        </p:nvSpPr>
        <p:spPr bwMode="auto">
          <a:xfrm>
            <a:off x="1876656" y="2302933"/>
            <a:ext cx="330979" cy="1371392"/>
          </a:xfrm>
          <a:prstGeom prst="leftBrace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Geneva" pitchFamily="-112" charset="0"/>
              <a:cs typeface="Geneva" pitchFamily="-11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22981" y="2750265"/>
            <a:ext cx="631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400" dirty="0" smtClean="0">
                <a:solidFill>
                  <a:schemeClr val="accent4"/>
                </a:solidFill>
              </a:rPr>
              <a:t>dev </a:t>
            </a:r>
          </a:p>
          <a:p>
            <a:pPr algn="r"/>
            <a:r>
              <a:rPr lang="de-DE" sz="1400" dirty="0" smtClean="0">
                <a:solidFill>
                  <a:schemeClr val="accent4"/>
                </a:solidFill>
              </a:rPr>
              <a:t>mode</a:t>
            </a:r>
            <a:endParaRPr lang="de-DE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Locally parallelised sims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z="1800" dirty="0" smtClean="0">
                <a:solidFill>
                  <a:srgbClr val="000000"/>
                </a:solidFill>
              </a:rPr>
              <a:t>Handler.ipynb:</a:t>
            </a:r>
            <a:endParaRPr lang="de-DE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endParaRPr lang="de-DE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from 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joblib import Parallel, </a:t>
            </a:r>
            <a:r>
              <a:rPr lang="en-US" sz="1050" dirty="0" smtClean="0">
                <a:latin typeface="Consolas" pitchFamily="49" charset="0"/>
                <a:cs typeface="Consolas" pitchFamily="49" charset="0"/>
              </a:rPr>
              <a:t>delayed</a:t>
            </a:r>
          </a:p>
          <a:p>
            <a:pPr>
              <a:buNone/>
            </a:pPr>
            <a:endParaRPr lang="de-DE" sz="105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Parallel(n_jobs</a:t>
            </a: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=-1, verbose=1</a:t>
            </a: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)( </a:t>
            </a:r>
          </a:p>
          <a:p>
            <a:pPr>
              <a:buNone/>
            </a:pP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delayed(run_simulation)(</a:t>
            </a:r>
          </a:p>
          <a:p>
            <a:pPr>
              <a:buNone/>
            </a:pP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	sim_dir, vertex_mesh, param1, param2, other_params**</a:t>
            </a:r>
          </a:p>
          <a:p>
            <a:pPr>
              <a:buNone/>
            </a:pP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pPr>
              <a:buNone/>
            </a:pP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	for (param1,param2) </a:t>
            </a: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in </a:t>
            </a: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param_combinations</a:t>
            </a:r>
          </a:p>
          <a:p>
            <a:pPr>
              <a:buNone/>
            </a:pPr>
            <a:r>
              <a:rPr lang="de-DE" sz="1050" dirty="0" smtClean="0">
                <a:latin typeface="Consolas" pitchFamily="49" charset="0"/>
                <a:cs typeface="Consolas" pitchFamily="49" charset="0"/>
              </a:rPr>
              <a:t>)</a:t>
            </a:r>
          </a:p>
          <a:p>
            <a:endParaRPr lang="de-DE" sz="900" dirty="0" smtClean="0"/>
          </a:p>
          <a:p>
            <a:endParaRPr lang="de-DE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 new goal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4844" y="771550"/>
            <a:ext cx="3658306" cy="3672407"/>
          </a:xfrm>
        </p:spPr>
        <p:txBody>
          <a:bodyPr/>
          <a:lstStyle/>
          <a:p>
            <a:r>
              <a:rPr lang="de-DE" dirty="0" smtClean="0"/>
              <a:t>Aim: Scan parameter ranges</a:t>
            </a:r>
          </a:p>
          <a:p>
            <a:r>
              <a:rPr lang="de-DE" dirty="0" smtClean="0"/>
              <a:t>Maybe 10x10 combinations?</a:t>
            </a:r>
          </a:p>
          <a:p>
            <a:r>
              <a:rPr lang="de-DE" dirty="0" smtClean="0"/>
              <a:t>Replicates</a:t>
            </a:r>
          </a:p>
          <a:p>
            <a:endParaRPr lang="de-DE" dirty="0" smtClean="0"/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Several hundred simulations in parallel?</a:t>
            </a:r>
            <a:endParaRPr lang="de-DE" dirty="0"/>
          </a:p>
        </p:txBody>
      </p:sp>
      <p:pic>
        <p:nvPicPr>
          <p:cNvPr id="4" name="Picture 3" descr="E:\Uni HD COS work\Suzanne lab python model\2020-09-22_clusterbatch_changedDomainSizes\meso_4.png"/>
          <p:cNvPicPr>
            <a:picLocks noChangeAspect="1" noChangeArrowheads="1"/>
          </p:cNvPicPr>
          <p:nvPr/>
        </p:nvPicPr>
        <p:blipFill>
          <a:blip r:embed="rId2"/>
          <a:srcRect r="18695" b="11260"/>
          <a:stretch>
            <a:fillRect/>
          </a:stretch>
        </p:blipFill>
        <p:spPr bwMode="auto">
          <a:xfrm>
            <a:off x="574562" y="827388"/>
            <a:ext cx="4123476" cy="3600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How to migrate to the HPC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Read the cluster course docs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Ask Renato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enovo Y50-70 Core i7 4th Gen - (8 GB/1 TB HDD/8 GB SSD/Windows 10 Home/4  GB Graphics/NVIDIA GeForce) Y50-70 Gaming Laptop Rs. Price in India - Buy lenovo  Y50-70 Core i7 4t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0699" y="1356269"/>
            <a:ext cx="1819081" cy="1317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What is the cluster?</a:t>
            </a:r>
            <a:endParaRPr lang="de-DE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110089" y="2015067"/>
            <a:ext cx="1715911" cy="102"/>
          </a:xfrm>
          <a:prstGeom prst="line">
            <a:avLst/>
          </a:prstGeom>
          <a:ln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2052" name="Picture 4" descr="Windows Server 2019 Vs 2016: What are the Differences?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3473" y="1039453"/>
            <a:ext cx="3600528" cy="1948968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>
            <a:endCxn id="2052" idx="1"/>
          </p:cNvCxnSpPr>
          <p:nvPr/>
        </p:nvCxnSpPr>
        <p:spPr bwMode="auto">
          <a:xfrm flipV="1">
            <a:off x="3849511" y="2013937"/>
            <a:ext cx="1693962" cy="1130"/>
          </a:xfrm>
          <a:prstGeom prst="line">
            <a:avLst/>
          </a:prstGeom>
          <a:ln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61910" y="2647244"/>
            <a:ext cx="19062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accent4"/>
                </a:solidFill>
              </a:rPr>
              <a:t>My amazing laptop</a:t>
            </a:r>
            <a:endParaRPr lang="de-DE" sz="1600" dirty="0">
              <a:solidFill>
                <a:schemeClr val="accent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56753" y="2127955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accent4"/>
                </a:solidFill>
              </a:rPr>
              <a:t>Login node</a:t>
            </a:r>
            <a:endParaRPr lang="de-DE" sz="1600" dirty="0">
              <a:solidFill>
                <a:schemeClr val="accent4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55730" y="2483556"/>
            <a:ext cx="1813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The Cluster</a:t>
            </a:r>
            <a:r>
              <a:rPr lang="de-DE" sz="1600" b="1" cap="all" baseline="30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TM</a:t>
            </a:r>
            <a:endParaRPr lang="de-DE" sz="1600" b="1" cap="all" baseline="30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4" name="Picture 6" descr="Server (computing) - Wikipedia"/>
          <p:cNvPicPr>
            <a:picLocks noChangeAspect="1" noChangeArrowheads="1"/>
          </p:cNvPicPr>
          <p:nvPr/>
        </p:nvPicPr>
        <p:blipFill>
          <a:blip r:embed="rId4"/>
          <a:srcRect l="75055" t="25000" b="26667"/>
          <a:stretch>
            <a:fillRect/>
          </a:stretch>
        </p:blipFill>
        <p:spPr bwMode="auto">
          <a:xfrm>
            <a:off x="3877732" y="537986"/>
            <a:ext cx="1376417" cy="1600200"/>
          </a:xfrm>
          <a:prstGeom prst="rect">
            <a:avLst/>
          </a:prstGeom>
          <a:noFill/>
        </p:spPr>
      </p:pic>
      <p:sp>
        <p:nvSpPr>
          <p:cNvPr id="41" name="TextBox 40"/>
          <p:cNvSpPr txBox="1"/>
          <p:nvPr/>
        </p:nvSpPr>
        <p:spPr>
          <a:xfrm>
            <a:off x="12192" y="3445821"/>
            <a:ext cx="1300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accent4"/>
                </a:solidFill>
              </a:rPr>
              <a:t>Power level:</a:t>
            </a:r>
            <a:endParaRPr lang="de-DE" sz="1600" dirty="0">
              <a:solidFill>
                <a:schemeClr val="accent4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78000" y="3330222"/>
            <a:ext cx="1221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accent4"/>
                </a:solidFill>
              </a:rPr>
              <a:t>8 Cores</a:t>
            </a:r>
          </a:p>
          <a:p>
            <a:r>
              <a:rPr lang="de-DE" sz="1600" dirty="0" smtClean="0">
                <a:solidFill>
                  <a:schemeClr val="accent4"/>
                </a:solidFill>
              </a:rPr>
              <a:t>16GB RAM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968044" y="3324578"/>
            <a:ext cx="1221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chemeClr val="accent4"/>
                </a:solidFill>
              </a:rPr>
              <a:t>1 Core?</a:t>
            </a:r>
          </a:p>
          <a:p>
            <a:r>
              <a:rPr lang="de-DE" sz="1600" dirty="0" smtClean="0">
                <a:solidFill>
                  <a:schemeClr val="accent4"/>
                </a:solidFill>
              </a:rPr>
              <a:t>2GB RAM?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474176" y="3318933"/>
            <a:ext cx="2494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accent4"/>
                </a:solidFill>
              </a:rPr>
              <a:t>~10,000 Cores</a:t>
            </a:r>
          </a:p>
          <a:p>
            <a:r>
              <a:rPr lang="de-DE" sz="1600" dirty="0" smtClean="0">
                <a:solidFill>
                  <a:schemeClr val="accent4"/>
                </a:solidFill>
              </a:rPr>
              <a:t>Near-infinite 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Cluster processing</a:t>
            </a:r>
            <a:endParaRPr lang="de-DE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9750" y="771550"/>
            <a:ext cx="8153400" cy="3672407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Write a job.sh:</a:t>
            </a:r>
          </a:p>
          <a:p>
            <a:pPr marL="857250" lvl="1" indent="-457200"/>
            <a:r>
              <a:rPr lang="de-DE" dirty="0" smtClean="0"/>
              <a:t>Machine specs (cores &amp; RAM req etc.)</a:t>
            </a:r>
          </a:p>
          <a:p>
            <a:pPr marL="857250" lvl="1" indent="-457200"/>
            <a:r>
              <a:rPr lang="de-DE" dirty="0" smtClean="0"/>
              <a:t>Instructions (bash script)</a:t>
            </a:r>
          </a:p>
          <a:p>
            <a:pPr marL="857250" lvl="1" indent="-457200"/>
            <a:r>
              <a:rPr lang="de-DE" dirty="0" smtClean="0"/>
              <a:t>^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python handler.ipynb </a:t>
            </a:r>
            <a:r>
              <a:rPr lang="de-DE" dirty="0" smtClean="0"/>
              <a:t>goes here</a:t>
            </a: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Dispatch it from the login node with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sbatch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 job.sh</a:t>
            </a: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Collect results from lab drive</a:t>
            </a:r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r>
              <a:rPr lang="de-DE" dirty="0" smtClean="0"/>
              <a:t>But where do the custom modules and the input data go?</a:t>
            </a: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2756" y="82550"/>
            <a:ext cx="2901244" cy="170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Cluster storage &amp; where to put modules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771550"/>
            <a:ext cx="4856339" cy="3672407"/>
          </a:xfrm>
        </p:spPr>
        <p:txBody>
          <a:bodyPr/>
          <a:lstStyle/>
          <a:p>
            <a:r>
              <a:rPr lang="de-DE" sz="1600" dirty="0" smtClean="0"/>
              <a:t>Definitely install the modules in an env</a:t>
            </a:r>
          </a:p>
          <a:p>
            <a:r>
              <a:rPr lang="de-DE" sz="1600" dirty="0" smtClean="0"/>
              <a:t>But where to put env?</a:t>
            </a:r>
          </a:p>
          <a:p>
            <a:pPr lvl="1"/>
            <a:r>
              <a:rPr lang="de-DE" sz="1400" dirty="0" smtClean="0"/>
              <a:t>Keep it on lab drive and have the job load it from there on the node?</a:t>
            </a:r>
          </a:p>
          <a:p>
            <a:pPr lvl="1"/>
            <a:r>
              <a:rPr lang="de-DE" sz="1400" dirty="0" smtClean="0"/>
              <a:t>Have the job copy the env onto the node first?</a:t>
            </a:r>
          </a:p>
          <a:p>
            <a:pPr lvl="1"/>
            <a:endParaRPr lang="de-DE" sz="1400" dirty="0" smtClean="0"/>
          </a:p>
          <a:p>
            <a:r>
              <a:rPr lang="de-DE" sz="1600" dirty="0" smtClean="0"/>
              <a:t>How do I get Python on the node anyway?</a:t>
            </a:r>
          </a:p>
          <a:p>
            <a:endParaRPr lang="de-DE" sz="1600" dirty="0" smtClean="0"/>
          </a:p>
          <a:p>
            <a:endParaRPr lang="de-DE" sz="1600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5503333" y="412044"/>
          <a:ext cx="3561644" cy="4152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Actual setup now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925689"/>
            <a:ext cx="5062474" cy="3518268"/>
          </a:xfrm>
        </p:spPr>
        <p:txBody>
          <a:bodyPr/>
          <a:lstStyle/>
          <a:p>
            <a:pPr lvl="0"/>
            <a:r>
              <a:rPr lang="de-DE" sz="1600" dirty="0" smtClean="0">
                <a:solidFill>
                  <a:srgbClr val="000000"/>
                </a:solidFill>
              </a:rPr>
              <a:t>Login node:</a:t>
            </a:r>
            <a:endParaRPr lang="en-US" sz="12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module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load Anaconda3</a:t>
            </a:r>
          </a:p>
          <a:p>
            <a:pPr>
              <a:buNone/>
            </a:pP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ln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-s /scratch/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conda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/home/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/.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conda</a:t>
            </a:r>
            <a:endParaRPr lang="en-US" sz="12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conda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create -p /scratch/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simenv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-c 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conda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-forge 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pytables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joblib</a:t>
            </a:r>
          </a:p>
          <a:p>
            <a:pPr>
              <a:buNone/>
            </a:pP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conda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init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# FIX .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bashrc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AFTER (comment out 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conda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lines)</a:t>
            </a:r>
          </a:p>
          <a:p>
            <a:pPr>
              <a:buNone/>
            </a:pP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source /home/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/.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bashrc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</a:t>
            </a:r>
            <a:endParaRPr lang="en-US" sz="12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source 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activate /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scratch/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simenv</a:t>
            </a:r>
            <a:endParaRPr lang="en-US" sz="12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endParaRPr lang="en-US" sz="12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conda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install --file 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tyssue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-master/requirements.txt -c 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conda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-forge</a:t>
            </a:r>
          </a:p>
          <a:p>
            <a:pPr>
              <a:buNone/>
            </a:pP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conda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develop /scratch/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tyssue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-master</a:t>
            </a:r>
          </a:p>
          <a:p>
            <a:pPr>
              <a:buNone/>
            </a:pP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conda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 develop /scratch/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bbest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/</a:t>
            </a:r>
            <a:r>
              <a:rPr lang="en-US" sz="1200" dirty="0" err="1" smtClean="0">
                <a:latin typeface="Consolas" pitchFamily="49" charset="0"/>
                <a:cs typeface="Consolas" pitchFamily="49" charset="0"/>
              </a:rPr>
              <a:t>invagination</a:t>
            </a:r>
            <a:r>
              <a:rPr lang="en-US" sz="1200" dirty="0" smtClean="0">
                <a:latin typeface="Consolas" pitchFamily="49" charset="0"/>
                <a:cs typeface="Consolas" pitchFamily="49" charset="0"/>
              </a:rPr>
              <a:t>-master</a:t>
            </a:r>
            <a:endParaRPr lang="de-DE" sz="1200" dirty="0" smtClean="0">
              <a:latin typeface="Consolas" pitchFamily="49" charset="0"/>
              <a:cs typeface="Consolas" pitchFamily="49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5606965" y="412044"/>
          <a:ext cx="3561644" cy="4152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rved Right Arrow 4"/>
          <p:cNvSpPr/>
          <p:nvPr/>
        </p:nvSpPr>
        <p:spPr bwMode="auto">
          <a:xfrm>
            <a:off x="5928698" y="2054577"/>
            <a:ext cx="762000" cy="1495779"/>
          </a:xfrm>
          <a:prstGeom prst="curvedRight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Geneva" pitchFamily="-112" charset="0"/>
              <a:cs typeface="Geneva" pitchFamily="-112" charset="0"/>
            </a:endParaRPr>
          </a:p>
        </p:txBody>
      </p:sp>
      <p:sp>
        <p:nvSpPr>
          <p:cNvPr id="6" name="Curved Right Arrow 5"/>
          <p:cNvSpPr/>
          <p:nvPr/>
        </p:nvSpPr>
        <p:spPr bwMode="auto">
          <a:xfrm rot="10800000">
            <a:off x="8011494" y="1128889"/>
            <a:ext cx="970845" cy="2348089"/>
          </a:xfrm>
          <a:prstGeom prst="curvedRight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Geneva" pitchFamily="-112" charset="0"/>
              <a:cs typeface="Geneva" pitchFamily="-112" charset="0"/>
            </a:endParaRP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4312354" y="231422"/>
            <a:ext cx="1715911" cy="1044224"/>
          </a:xfrm>
          <a:prstGeom prst="wedgeRoundRectCallout">
            <a:avLst>
              <a:gd name="adj1" fmla="val -45833"/>
              <a:gd name="adj2" fmla="val 7491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accent4"/>
                </a:solidFill>
                <a:latin typeface="Arial" pitchFamily="-112" charset="0"/>
                <a:ea typeface="Geneva" pitchFamily="-112" charset="0"/>
                <a:cs typeface="Geneva" pitchFamily="-112" charset="0"/>
              </a:rPr>
              <a:t>/home does not get enough storage to hold the module downloads during install</a:t>
            </a:r>
            <a:endParaRPr kumimoji="0" lang="de-DE" sz="1200" b="0" i="0" u="none" strike="noStrike" cap="none" normalizeH="0" baseline="0" dirty="0">
              <a:ln>
                <a:noFill/>
              </a:ln>
              <a:solidFill>
                <a:schemeClr val="accent4"/>
              </a:solidFill>
              <a:effectLst/>
              <a:latin typeface="Arial" pitchFamily="-112" charset="0"/>
              <a:ea typeface="Geneva" pitchFamily="-112" charset="0"/>
              <a:cs typeface="Geneva" pitchFamily="-112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5592514" y="1712976"/>
            <a:ext cx="2076254" cy="1322832"/>
          </a:xfrm>
          <a:prstGeom prst="wedgeRoundRectCallout">
            <a:avLst>
              <a:gd name="adj1" fmla="val -64706"/>
              <a:gd name="adj2" fmla="val -17299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 smtClean="0">
                <a:solidFill>
                  <a:schemeClr val="accent4"/>
                </a:solidFill>
                <a:latin typeface="Arial" pitchFamily="-112" charset="0"/>
                <a:ea typeface="Geneva" pitchFamily="-112" charset="0"/>
                <a:cs typeface="Geneva" pitchFamily="-112" charset="0"/>
              </a:rPr>
              <a:t>c</a:t>
            </a:r>
            <a:r>
              <a:rPr lang="de-DE" sz="1200" dirty="0" smtClean="0">
                <a:solidFill>
                  <a:schemeClr val="accent4"/>
                </a:solidFill>
                <a:latin typeface="Arial" pitchFamily="-112" charset="0"/>
                <a:ea typeface="Geneva" pitchFamily="-112" charset="0"/>
                <a:cs typeface="Geneva" pitchFamily="-112" charset="0"/>
              </a:rPr>
              <a:t>onda init adds some lines to .bashrc that modify $PATH, which is very bad when the machine using the env is not the one that creates it </a:t>
            </a:r>
            <a:endParaRPr kumimoji="0" lang="de-DE" sz="1200" b="0" i="0" u="none" strike="noStrike" cap="none" normalizeH="0" baseline="0" dirty="0">
              <a:ln>
                <a:noFill/>
              </a:ln>
              <a:solidFill>
                <a:schemeClr val="accent4"/>
              </a:solidFill>
              <a:effectLst/>
              <a:latin typeface="Arial" pitchFamily="-112" charset="0"/>
              <a:ea typeface="Geneva" pitchFamily="-112" charset="0"/>
              <a:cs typeface="Geneva" pitchFamily="-11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</p:bldLst>
  </p:timing>
</p:sld>
</file>

<file path=ppt/theme/theme1.xml><?xml version="1.0" encoding="utf-8"?>
<a:theme xmlns:a="http://schemas.openxmlformats.org/drawingml/2006/main" name="Leere Präsentation">
  <a:themeElements>
    <a:clrScheme name="Custom 2">
      <a:dk1>
        <a:srgbClr val="E33E3E"/>
      </a:dk1>
      <a:lt1>
        <a:srgbClr val="FFFFFF"/>
      </a:lt1>
      <a:dk2>
        <a:srgbClr val="007E82"/>
      </a:dk2>
      <a:lt2>
        <a:srgbClr val="7D7D7D"/>
      </a:lt2>
      <a:accent1>
        <a:srgbClr val="72AD46"/>
      </a:accent1>
      <a:accent2>
        <a:srgbClr val="DF001A"/>
      </a:accent2>
      <a:accent3>
        <a:srgbClr val="FFFFFF"/>
      </a:accent3>
      <a:accent4>
        <a:srgbClr val="000000"/>
      </a:accent4>
      <a:accent5>
        <a:srgbClr val="BCD3B0"/>
      </a:accent5>
      <a:accent6>
        <a:srgbClr val="CA0016"/>
      </a:accent6>
      <a:hlink>
        <a:srgbClr val="D2E806"/>
      </a:hlink>
      <a:folHlink>
        <a:srgbClr val="72AD46"/>
      </a:folHlink>
    </a:clrScheme>
    <a:fontScheme name="Leere Präsentation">
      <a:majorFont>
        <a:latin typeface="Arial"/>
        <a:ea typeface="Geneva"/>
        <a:cs typeface="Geneva"/>
      </a:majorFont>
      <a:minorFont>
        <a:latin typeface="Arial"/>
        <a:ea typeface="Geneva"/>
        <a:cs typeface="Genev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Geneva" pitchFamily="-112" charset="0"/>
            <a:cs typeface="Geneva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Geneva" pitchFamily="-112" charset="0"/>
            <a:cs typeface="Geneva" pitchFamily="-112" charset="0"/>
          </a:defRPr>
        </a:defPPr>
      </a:lstStyle>
    </a:lnDef>
  </a:objectDefaults>
  <a:extraClrSchemeLst>
    <a:extraClrScheme>
      <a:clrScheme name="Leere Präsentation 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DCDCDC"/>
        </a:lt1>
        <a:dk2>
          <a:srgbClr val="007E82"/>
        </a:dk2>
        <a:lt2>
          <a:srgbClr val="7D7D7D"/>
        </a:lt2>
        <a:accent1>
          <a:srgbClr val="72AD46"/>
        </a:accent1>
        <a:accent2>
          <a:srgbClr val="DF001A"/>
        </a:accent2>
        <a:accent3>
          <a:srgbClr val="EBEBEB"/>
        </a:accent3>
        <a:accent4>
          <a:srgbClr val="000000"/>
        </a:accent4>
        <a:accent5>
          <a:srgbClr val="BCD3B0"/>
        </a:accent5>
        <a:accent6>
          <a:srgbClr val="CA0016"/>
        </a:accent6>
        <a:hlink>
          <a:srgbClr val="007E82"/>
        </a:hlink>
        <a:folHlink>
          <a:srgbClr val="72AD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7E82"/>
        </a:dk2>
        <a:lt2>
          <a:srgbClr val="7D7D7D"/>
        </a:lt2>
        <a:accent1>
          <a:srgbClr val="72AD46"/>
        </a:accent1>
        <a:accent2>
          <a:srgbClr val="DF001A"/>
        </a:accent2>
        <a:accent3>
          <a:srgbClr val="FFFFFF"/>
        </a:accent3>
        <a:accent4>
          <a:srgbClr val="000000"/>
        </a:accent4>
        <a:accent5>
          <a:srgbClr val="BCD3B0"/>
        </a:accent5>
        <a:accent6>
          <a:srgbClr val="CA0016"/>
        </a:accent6>
        <a:hlink>
          <a:srgbClr val="007E82"/>
        </a:hlink>
        <a:folHlink>
          <a:srgbClr val="72AD4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7E82"/>
        </a:dk2>
        <a:lt2>
          <a:srgbClr val="7D7D7D"/>
        </a:lt2>
        <a:accent1>
          <a:srgbClr val="72AD46"/>
        </a:accent1>
        <a:accent2>
          <a:srgbClr val="DF001A"/>
        </a:accent2>
        <a:accent3>
          <a:srgbClr val="FFFFFF"/>
        </a:accent3>
        <a:accent4>
          <a:srgbClr val="000000"/>
        </a:accent4>
        <a:accent5>
          <a:srgbClr val="BCD3B0"/>
        </a:accent5>
        <a:accent6>
          <a:srgbClr val="CA0016"/>
        </a:accent6>
        <a:hlink>
          <a:srgbClr val="D2E806"/>
        </a:hlink>
        <a:folHlink>
          <a:srgbClr val="72AD4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471</Words>
  <Application>Microsoft Office PowerPoint</Application>
  <PresentationFormat>On-screen Show (16:9)</PresentationFormat>
  <Paragraphs>112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Leere Präsentation</vt:lpstr>
      <vt:lpstr>EPUG meeting 16 March 2021   Running Python scripts with custom modules on the HPC using conda</vt:lpstr>
      <vt:lpstr>Use case</vt:lpstr>
      <vt:lpstr>Locally parallelised sims</vt:lpstr>
      <vt:lpstr>A new goal</vt:lpstr>
      <vt:lpstr>How to migrate to the HPC</vt:lpstr>
      <vt:lpstr>What is the cluster?</vt:lpstr>
      <vt:lpstr>Cluster processing</vt:lpstr>
      <vt:lpstr>Cluster storage &amp; where to put modules</vt:lpstr>
      <vt:lpstr>Actual setup now</vt:lpstr>
      <vt:lpstr>Actual setup now</vt:lpstr>
    </vt:vector>
  </TitlesOfParts>
  <Company>s 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 k</dc:creator>
  <cp:lastModifiedBy>Bene</cp:lastModifiedBy>
  <cp:revision>1180</cp:revision>
  <dcterms:created xsi:type="dcterms:W3CDTF">2010-02-04T09:26:14Z</dcterms:created>
  <dcterms:modified xsi:type="dcterms:W3CDTF">2021-03-16T15:02:07Z</dcterms:modified>
</cp:coreProperties>
</file>