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4" r:id="rId1"/>
  </p:sldMasterIdLst>
  <p:notesMasterIdLst>
    <p:notesMasterId r:id="rId18"/>
  </p:notesMasterIdLst>
  <p:sldIdLst>
    <p:sldId id="306" r:id="rId2"/>
    <p:sldId id="319" r:id="rId3"/>
    <p:sldId id="308" r:id="rId4"/>
    <p:sldId id="309" r:id="rId5"/>
    <p:sldId id="310" r:id="rId6"/>
    <p:sldId id="311" r:id="rId7"/>
    <p:sldId id="312" r:id="rId8"/>
    <p:sldId id="318" r:id="rId9"/>
    <p:sldId id="321" r:id="rId10"/>
    <p:sldId id="322" r:id="rId11"/>
    <p:sldId id="313" r:id="rId12"/>
    <p:sldId id="314" r:id="rId13"/>
    <p:sldId id="315" r:id="rId14"/>
    <p:sldId id="316" r:id="rId15"/>
    <p:sldId id="317" r:id="rId16"/>
    <p:sldId id="320" r:id="rId17"/>
  </p:sldIdLst>
  <p:sldSz cx="9144000" cy="5143500" type="screen16x9"/>
  <p:notesSz cx="7315200" cy="9601200"/>
  <p:defaultTextStyle>
    <a:defPPr>
      <a:defRPr lang="de-DE"/>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29" userDrawn="1">
          <p15:clr>
            <a:srgbClr val="A4A3A4"/>
          </p15:clr>
        </p15:guide>
        <p15:guide id="2" pos="573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84807"/>
    <a:srgbClr val="D0BAA8"/>
    <a:srgbClr val="B2906E"/>
    <a:srgbClr val="6299BD"/>
    <a:srgbClr val="FFB315"/>
    <a:srgbClr val="F2F2F2"/>
    <a:srgbClr val="F4C61F"/>
    <a:srgbClr val="FEFAEA"/>
    <a:srgbClr val="D41645"/>
    <a:srgbClr val="DB0F4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981" autoAdjust="0"/>
    <p:restoredTop sz="87621" autoAdjust="0"/>
  </p:normalViewPr>
  <p:slideViewPr>
    <p:cSldViewPr snapToGrid="0">
      <p:cViewPr>
        <p:scale>
          <a:sx n="150" d="100"/>
          <a:sy n="150" d="100"/>
        </p:scale>
        <p:origin x="2292" y="486"/>
      </p:cViewPr>
      <p:guideLst>
        <p:guide orient="horz" pos="1529"/>
        <p:guide pos="5738"/>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3169920" cy="481727"/>
          </a:xfrm>
          <a:prstGeom prst="rect">
            <a:avLst/>
          </a:prstGeom>
        </p:spPr>
        <p:txBody>
          <a:bodyPr vert="horz" lIns="99048" tIns="49524" rIns="99048" bIns="49524" rtlCol="0"/>
          <a:lstStyle>
            <a:lvl1pPr algn="l">
              <a:defRPr sz="1300"/>
            </a:lvl1pPr>
          </a:lstStyle>
          <a:p>
            <a:endParaRPr lang="de-DE"/>
          </a:p>
        </p:txBody>
      </p:sp>
      <p:sp>
        <p:nvSpPr>
          <p:cNvPr id="3" name="Datumsplatzhalter 2"/>
          <p:cNvSpPr>
            <a:spLocks noGrp="1"/>
          </p:cNvSpPr>
          <p:nvPr>
            <p:ph type="dt" idx="1"/>
          </p:nvPr>
        </p:nvSpPr>
        <p:spPr>
          <a:xfrm>
            <a:off x="4143588" y="0"/>
            <a:ext cx="3169920" cy="481727"/>
          </a:xfrm>
          <a:prstGeom prst="rect">
            <a:avLst/>
          </a:prstGeom>
        </p:spPr>
        <p:txBody>
          <a:bodyPr vert="horz" lIns="99048" tIns="49524" rIns="99048" bIns="49524" rtlCol="0"/>
          <a:lstStyle>
            <a:lvl1pPr algn="r">
              <a:defRPr sz="1300"/>
            </a:lvl1pPr>
          </a:lstStyle>
          <a:p>
            <a:fld id="{4D2FC5CE-C74F-4156-A9BE-7A754D785694}" type="datetimeFigureOut">
              <a:rPr lang="de-DE" smtClean="0"/>
              <a:t>18.10.2022</a:t>
            </a:fld>
            <a:endParaRPr lang="de-DE"/>
          </a:p>
        </p:txBody>
      </p:sp>
      <p:sp>
        <p:nvSpPr>
          <p:cNvPr id="4" name="Folienbildplatzhalt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9048" tIns="49524" rIns="99048" bIns="49524" rtlCol="0" anchor="ctr"/>
          <a:lstStyle/>
          <a:p>
            <a:endParaRPr lang="de-DE"/>
          </a:p>
        </p:txBody>
      </p:sp>
      <p:sp>
        <p:nvSpPr>
          <p:cNvPr id="5" name="Notizenplatzhalter 4"/>
          <p:cNvSpPr>
            <a:spLocks noGrp="1"/>
          </p:cNvSpPr>
          <p:nvPr>
            <p:ph type="body" sz="quarter" idx="3"/>
          </p:nvPr>
        </p:nvSpPr>
        <p:spPr>
          <a:xfrm>
            <a:off x="731520" y="4620577"/>
            <a:ext cx="5852160" cy="3780473"/>
          </a:xfrm>
          <a:prstGeom prst="rect">
            <a:avLst/>
          </a:prstGeom>
        </p:spPr>
        <p:txBody>
          <a:bodyPr vert="horz" lIns="99048" tIns="49524" rIns="99048" bIns="49524"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9119475"/>
            <a:ext cx="3169920" cy="481726"/>
          </a:xfrm>
          <a:prstGeom prst="rect">
            <a:avLst/>
          </a:prstGeom>
        </p:spPr>
        <p:txBody>
          <a:bodyPr vert="horz" lIns="99048" tIns="49524" rIns="99048" bIns="49524" rtlCol="0" anchor="b"/>
          <a:lstStyle>
            <a:lvl1pPr algn="l">
              <a:defRPr sz="1300"/>
            </a:lvl1pPr>
          </a:lstStyle>
          <a:p>
            <a:endParaRPr lang="de-DE"/>
          </a:p>
        </p:txBody>
      </p:sp>
      <p:sp>
        <p:nvSpPr>
          <p:cNvPr id="7" name="Foliennummernplatzhalter 6"/>
          <p:cNvSpPr>
            <a:spLocks noGrp="1"/>
          </p:cNvSpPr>
          <p:nvPr>
            <p:ph type="sldNum" sz="quarter" idx="5"/>
          </p:nvPr>
        </p:nvSpPr>
        <p:spPr>
          <a:xfrm>
            <a:off x="4143588" y="9119475"/>
            <a:ext cx="3169920" cy="481726"/>
          </a:xfrm>
          <a:prstGeom prst="rect">
            <a:avLst/>
          </a:prstGeom>
        </p:spPr>
        <p:txBody>
          <a:bodyPr vert="horz" lIns="99048" tIns="49524" rIns="99048" bIns="49524" rtlCol="0" anchor="b"/>
          <a:lstStyle>
            <a:lvl1pPr algn="r">
              <a:defRPr sz="1300"/>
            </a:lvl1pPr>
          </a:lstStyle>
          <a:p>
            <a:fld id="{60FF353C-B55A-49E2-BA40-BEA33B3768BE}" type="slidenum">
              <a:rPr lang="de-DE" smtClean="0"/>
              <a:t>‹#›</a:t>
            </a:fld>
            <a:endParaRPr lang="de-DE"/>
          </a:p>
        </p:txBody>
      </p:sp>
    </p:spTree>
    <p:extLst>
      <p:ext uri="{BB962C8B-B14F-4D97-AF65-F5344CB8AC3E}">
        <p14:creationId xmlns:p14="http://schemas.microsoft.com/office/powerpoint/2010/main" val="520071411"/>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Slide Number Placeholder 3"/>
          <p:cNvSpPr>
            <a:spLocks noGrp="1"/>
          </p:cNvSpPr>
          <p:nvPr>
            <p:ph type="sldNum" sz="quarter" idx="10"/>
          </p:nvPr>
        </p:nvSpPr>
        <p:spPr/>
        <p:txBody>
          <a:bodyPr/>
          <a:lstStyle/>
          <a:p>
            <a:fld id="{60FF353C-B55A-49E2-BA40-BEA33B3768BE}" type="slidenum">
              <a:rPr lang="de-DE" smtClean="0"/>
              <a:t>15</a:t>
            </a:fld>
            <a:endParaRPr lang="de-DE"/>
          </a:p>
        </p:txBody>
      </p:sp>
    </p:spTree>
    <p:extLst>
      <p:ext uri="{BB962C8B-B14F-4D97-AF65-F5344CB8AC3E}">
        <p14:creationId xmlns:p14="http://schemas.microsoft.com/office/powerpoint/2010/main" val="183890919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1_Title_Slide" preserve="1" userDrawn="1">
  <p:cSld name="Title_Slide_EMBL_Barcelona">
    <p:spTree>
      <p:nvGrpSpPr>
        <p:cNvPr id="1" name="Shape 8"/>
        <p:cNvGrpSpPr/>
        <p:nvPr/>
      </p:nvGrpSpPr>
      <p:grpSpPr>
        <a:xfrm>
          <a:off x="0" y="0"/>
          <a:ext cx="0" cy="0"/>
          <a:chOff x="0" y="0"/>
          <a:chExt cx="0" cy="0"/>
        </a:xfrm>
      </p:grpSpPr>
      <p:pic>
        <p:nvPicPr>
          <p:cNvPr id="12" name="Google Shape;370;p53">
            <a:extLst>
              <a:ext uri="{FF2B5EF4-FFF2-40B4-BE49-F238E27FC236}">
                <a16:creationId xmlns:a16="http://schemas.microsoft.com/office/drawing/2014/main" id="{98703CC9-CBDF-1842-AE02-FC1FCBD6C96F}"/>
              </a:ext>
            </a:extLst>
          </p:cNvPr>
          <p:cNvPicPr preferRelativeResize="0"/>
          <p:nvPr userDrawn="1"/>
        </p:nvPicPr>
        <p:blipFill>
          <a:blip r:embed="rId2" cstate="screen">
            <a:extLst>
              <a:ext uri="{28A0092B-C50C-407E-A947-70E740481C1C}">
                <a14:useLocalDpi xmlns:a14="http://schemas.microsoft.com/office/drawing/2010/main"/>
              </a:ext>
            </a:extLst>
          </a:blip>
          <a:srcRect/>
          <a:stretch/>
        </p:blipFill>
        <p:spPr>
          <a:xfrm>
            <a:off x="5508291" y="0"/>
            <a:ext cx="3635709" cy="3283291"/>
          </a:xfrm>
          <a:prstGeom prst="rect">
            <a:avLst/>
          </a:prstGeom>
          <a:noFill/>
          <a:ln>
            <a:noFill/>
          </a:ln>
        </p:spPr>
      </p:pic>
      <p:pic>
        <p:nvPicPr>
          <p:cNvPr id="15" name="Picture 14">
            <a:extLst>
              <a:ext uri="{FF2B5EF4-FFF2-40B4-BE49-F238E27FC236}">
                <a16:creationId xmlns:a16="http://schemas.microsoft.com/office/drawing/2014/main" id="{5A16E0F0-8264-4F40-9B68-48F33C2712E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9492"/>
            <a:ext cx="6410226" cy="3292783"/>
          </a:xfrm>
          <a:prstGeom prst="rect">
            <a:avLst/>
          </a:prstGeom>
        </p:spPr>
      </p:pic>
      <p:pic>
        <p:nvPicPr>
          <p:cNvPr id="11" name="Google Shape;11;p2"/>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7162295" y="4161409"/>
            <a:ext cx="1610399" cy="770369"/>
          </a:xfrm>
          <a:prstGeom prst="rect">
            <a:avLst/>
          </a:prstGeom>
          <a:noFill/>
          <a:ln>
            <a:noFill/>
          </a:ln>
        </p:spPr>
      </p:pic>
      <p:sp>
        <p:nvSpPr>
          <p:cNvPr id="19" name="Textplatzhalter 2">
            <a:extLst>
              <a:ext uri="{FF2B5EF4-FFF2-40B4-BE49-F238E27FC236}">
                <a16:creationId xmlns:a16="http://schemas.microsoft.com/office/drawing/2014/main" id="{F59B1D7C-21E3-8742-A89E-85458DD2561F}"/>
              </a:ext>
            </a:extLst>
          </p:cNvPr>
          <p:cNvSpPr>
            <a:spLocks noGrp="1"/>
          </p:cNvSpPr>
          <p:nvPr>
            <p:ph type="body" sz="quarter" idx="15" hasCustomPrompt="1"/>
          </p:nvPr>
        </p:nvSpPr>
        <p:spPr>
          <a:xfrm>
            <a:off x="640557" y="4457228"/>
            <a:ext cx="3037285" cy="290552"/>
          </a:xfrm>
        </p:spPr>
        <p:txBody>
          <a:bodyPr/>
          <a:lstStyle>
            <a:lvl1pPr marL="0" indent="0">
              <a:buNone/>
              <a:defRPr sz="1200"/>
            </a:lvl1pPr>
          </a:lstStyle>
          <a:p>
            <a:pPr lvl="0"/>
            <a:r>
              <a:rPr lang="de-DE" dirty="0"/>
              <a:t>Additional </a:t>
            </a:r>
            <a:r>
              <a:rPr lang="de-DE" dirty="0" err="1"/>
              <a:t>information</a:t>
            </a:r>
            <a:endParaRPr lang="de-DE" dirty="0"/>
          </a:p>
        </p:txBody>
      </p:sp>
      <p:sp>
        <p:nvSpPr>
          <p:cNvPr id="13" name="Textplatzhalter 6">
            <a:extLst>
              <a:ext uri="{FF2B5EF4-FFF2-40B4-BE49-F238E27FC236}">
                <a16:creationId xmlns:a16="http://schemas.microsoft.com/office/drawing/2014/main" id="{FF0FB0E2-90DF-244E-9B3B-7647ED8E7ACA}"/>
              </a:ext>
            </a:extLst>
          </p:cNvPr>
          <p:cNvSpPr>
            <a:spLocks noGrp="1"/>
          </p:cNvSpPr>
          <p:nvPr>
            <p:ph type="body" sz="quarter" idx="16" hasCustomPrompt="1"/>
          </p:nvPr>
        </p:nvSpPr>
        <p:spPr>
          <a:xfrm>
            <a:off x="640557" y="2310299"/>
            <a:ext cx="4867734" cy="526256"/>
          </a:xfrm>
        </p:spPr>
        <p:txBody>
          <a:bodyPr/>
          <a:lstStyle>
            <a:lvl1pPr marL="0" indent="0">
              <a:buNone/>
              <a:defRPr b="1">
                <a:solidFill>
                  <a:schemeClr val="bg1"/>
                </a:solidFill>
              </a:defRPr>
            </a:lvl1pPr>
            <a:lvl2pPr marL="184547" indent="0">
              <a:buNone/>
              <a:defRPr/>
            </a:lvl2pPr>
          </a:lstStyle>
          <a:p>
            <a:r>
              <a:rPr lang="de-DE" dirty="0" err="1"/>
              <a:t>Placeholder</a:t>
            </a:r>
            <a:r>
              <a:rPr lang="de-DE" dirty="0"/>
              <a:t> </a:t>
            </a:r>
            <a:r>
              <a:rPr lang="de-DE" dirty="0" err="1"/>
              <a:t>for</a:t>
            </a:r>
            <a:r>
              <a:rPr lang="de-DE" dirty="0"/>
              <a:t> </a:t>
            </a:r>
            <a:r>
              <a:rPr lang="de-DE" dirty="0" err="1"/>
              <a:t>sub</a:t>
            </a:r>
            <a:r>
              <a:rPr lang="de-DE" dirty="0"/>
              <a:t> title</a:t>
            </a:r>
          </a:p>
        </p:txBody>
      </p:sp>
      <p:sp>
        <p:nvSpPr>
          <p:cNvPr id="14" name="Titel 24">
            <a:extLst>
              <a:ext uri="{FF2B5EF4-FFF2-40B4-BE49-F238E27FC236}">
                <a16:creationId xmlns:a16="http://schemas.microsoft.com/office/drawing/2014/main" id="{755EAD1A-D39E-F84E-9419-B900112046D9}"/>
              </a:ext>
            </a:extLst>
          </p:cNvPr>
          <p:cNvSpPr>
            <a:spLocks noGrp="1"/>
          </p:cNvSpPr>
          <p:nvPr>
            <p:ph type="title" hasCustomPrompt="1"/>
          </p:nvPr>
        </p:nvSpPr>
        <p:spPr>
          <a:xfrm>
            <a:off x="640556" y="770936"/>
            <a:ext cx="5322093" cy="1415345"/>
          </a:xfrm>
        </p:spPr>
        <p:txBody>
          <a:bodyPr lIns="0" anchor="b">
            <a:noAutofit/>
          </a:bodyPr>
          <a:lstStyle>
            <a:lvl1pPr>
              <a:lnSpc>
                <a:spcPct val="100000"/>
              </a:lnSpc>
              <a:spcBef>
                <a:spcPts val="0"/>
              </a:spcBef>
              <a:buClr>
                <a:srgbClr val="529A43"/>
              </a:buClr>
              <a:buSzPts val="1650"/>
              <a:buFont typeface="Arial"/>
              <a:buNone/>
              <a:defRPr kumimoji="0" lang="de-DE" sz="3000" b="1" i="0" u="none" strike="noStrike" kern="0" cap="none" spc="0" normalizeH="0" baseline="0">
                <a:ln>
                  <a:noFill/>
                </a:ln>
                <a:solidFill>
                  <a:srgbClr val="FFFFFF"/>
                </a:solidFill>
                <a:effectLst/>
                <a:uLnTx/>
                <a:uFillTx/>
                <a:latin typeface="Arial"/>
                <a:ea typeface="Arial"/>
                <a:cs typeface="Arial"/>
                <a:sym typeface="Arial"/>
              </a:defRPr>
            </a:lvl1pPr>
          </a:lstStyle>
          <a:p>
            <a:pPr>
              <a:lnSpc>
                <a:spcPct val="100000"/>
              </a:lnSpc>
              <a:spcBef>
                <a:spcPts val="0"/>
              </a:spcBef>
              <a:buClr>
                <a:srgbClr val="529A43"/>
              </a:buClr>
              <a:buSzPts val="1650"/>
              <a:buFont typeface="Arial"/>
              <a:buNone/>
              <a:defRPr/>
            </a:pPr>
            <a:r>
              <a:rPr lang="en-US" dirty="0"/>
              <a:t>Title of the talk</a:t>
            </a:r>
            <a:br>
              <a:rPr lang="en-US" dirty="0"/>
            </a:br>
            <a:r>
              <a:rPr lang="en-US" dirty="0"/>
              <a:t>In 2 lines if required</a:t>
            </a:r>
          </a:p>
        </p:txBody>
      </p:sp>
      <p:sp>
        <p:nvSpPr>
          <p:cNvPr id="20" name="Textplatzhalter 36">
            <a:extLst>
              <a:ext uri="{FF2B5EF4-FFF2-40B4-BE49-F238E27FC236}">
                <a16:creationId xmlns:a16="http://schemas.microsoft.com/office/drawing/2014/main" id="{67E5C083-535D-0A41-A375-CE1CCE399750}"/>
              </a:ext>
            </a:extLst>
          </p:cNvPr>
          <p:cNvSpPr>
            <a:spLocks noGrp="1"/>
          </p:cNvSpPr>
          <p:nvPr>
            <p:ph type="body" sz="quarter" idx="13" hasCustomPrompt="1"/>
          </p:nvPr>
        </p:nvSpPr>
        <p:spPr>
          <a:xfrm>
            <a:off x="640556" y="3581009"/>
            <a:ext cx="3829050" cy="291937"/>
          </a:xfrm>
        </p:spPr>
        <p:txBody>
          <a:bodyPr/>
          <a:lstStyle>
            <a:lvl1pPr marL="0" indent="0">
              <a:buNone/>
              <a:defRPr sz="1800" b="1">
                <a:solidFill>
                  <a:schemeClr val="tx2"/>
                </a:solidFill>
              </a:defRPr>
            </a:lvl1pPr>
          </a:lstStyle>
          <a:p>
            <a:pPr lvl="0"/>
            <a:r>
              <a:rPr lang="de-DE" dirty="0" err="1"/>
              <a:t>Presenter</a:t>
            </a:r>
            <a:r>
              <a:rPr lang="de-DE" dirty="0"/>
              <a:t> Name</a:t>
            </a:r>
          </a:p>
        </p:txBody>
      </p:sp>
      <p:sp>
        <p:nvSpPr>
          <p:cNvPr id="21" name="Textplatzhalter 2">
            <a:extLst>
              <a:ext uri="{FF2B5EF4-FFF2-40B4-BE49-F238E27FC236}">
                <a16:creationId xmlns:a16="http://schemas.microsoft.com/office/drawing/2014/main" id="{EDDD75F4-64A7-8949-BDBA-27016946F28F}"/>
              </a:ext>
            </a:extLst>
          </p:cNvPr>
          <p:cNvSpPr>
            <a:spLocks noGrp="1"/>
          </p:cNvSpPr>
          <p:nvPr>
            <p:ph type="body" sz="quarter" idx="14" hasCustomPrompt="1"/>
          </p:nvPr>
        </p:nvSpPr>
        <p:spPr>
          <a:xfrm>
            <a:off x="640557" y="3896005"/>
            <a:ext cx="3037285" cy="246598"/>
          </a:xfrm>
        </p:spPr>
        <p:txBody>
          <a:bodyPr/>
          <a:lstStyle>
            <a:lvl1pPr marL="0" indent="0">
              <a:buNone/>
              <a:defRPr sz="1200" b="1"/>
            </a:lvl1pPr>
          </a:lstStyle>
          <a:p>
            <a:pPr lvl="0"/>
            <a:r>
              <a:rPr lang="de-DE" dirty="0" err="1"/>
              <a:t>Presenter</a:t>
            </a:r>
            <a:r>
              <a:rPr lang="de-DE" dirty="0"/>
              <a:t> Title</a:t>
            </a:r>
          </a:p>
        </p:txBody>
      </p:sp>
    </p:spTree>
    <p:extLst>
      <p:ext uri="{BB962C8B-B14F-4D97-AF65-F5344CB8AC3E}">
        <p14:creationId xmlns:p14="http://schemas.microsoft.com/office/powerpoint/2010/main" val="363788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_And_Elements_gre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693F11-B4A0-4BD3-A01F-D3FBDCD481C0}"/>
              </a:ext>
            </a:extLst>
          </p:cNvPr>
          <p:cNvSpPr>
            <a:spLocks noGrp="1"/>
          </p:cNvSpPr>
          <p:nvPr>
            <p:ph type="title"/>
          </p:nvPr>
        </p:nvSpPr>
        <p:spPr/>
        <p:txBody>
          <a:bodyPr/>
          <a:lstStyle/>
          <a:p>
            <a:r>
              <a:rPr lang="en-GB"/>
              <a:t>Click to edit Master title style</a:t>
            </a:r>
          </a:p>
        </p:txBody>
      </p:sp>
      <p:sp>
        <p:nvSpPr>
          <p:cNvPr id="6" name="Google Shape;43;p6">
            <a:extLst>
              <a:ext uri="{FF2B5EF4-FFF2-40B4-BE49-F238E27FC236}">
                <a16:creationId xmlns:a16="http://schemas.microsoft.com/office/drawing/2014/main" id="{181E8B45-D0A4-4412-96D6-F7CFF2ED5394}"/>
              </a:ext>
            </a:extLst>
          </p:cNvPr>
          <p:cNvSpPr/>
          <p:nvPr userDrawn="1"/>
        </p:nvSpPr>
        <p:spPr>
          <a:xfrm>
            <a:off x="0" y="879475"/>
            <a:ext cx="9144000" cy="3734700"/>
          </a:xfrm>
          <a:prstGeom prst="rect">
            <a:avLst/>
          </a:prstGeom>
          <a:solidFill>
            <a:srgbClr val="F2F2F2"/>
          </a:solidFill>
          <a:ln>
            <a:noFill/>
          </a:ln>
        </p:spPr>
        <p:txBody>
          <a:bodyPr spcFirstLastPara="1" wrap="square" lIns="91425" tIns="45725" rIns="91425" bIns="45725"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Franklin Gothic"/>
              <a:ea typeface="Franklin Gothic"/>
              <a:cs typeface="Franklin Gothic"/>
              <a:sym typeface="Franklin Gothic"/>
            </a:endParaRPr>
          </a:p>
        </p:txBody>
      </p:sp>
      <p:sp>
        <p:nvSpPr>
          <p:cNvPr id="7" name="Text Placeholder 2">
            <a:extLst>
              <a:ext uri="{FF2B5EF4-FFF2-40B4-BE49-F238E27FC236}">
                <a16:creationId xmlns:a16="http://schemas.microsoft.com/office/drawing/2014/main" id="{4DE057AA-5EB4-4060-A668-98329B1DF20C}"/>
              </a:ext>
            </a:extLst>
          </p:cNvPr>
          <p:cNvSpPr>
            <a:spLocks noGrp="1"/>
          </p:cNvSpPr>
          <p:nvPr>
            <p:ph idx="1"/>
          </p:nvPr>
        </p:nvSpPr>
        <p:spPr>
          <a:xfrm>
            <a:off x="338138" y="889824"/>
            <a:ext cx="8452247" cy="3711524"/>
          </a:xfrm>
          <a:prstGeom prst="rect">
            <a:avLst/>
          </a:prstGeom>
        </p:spPr>
        <p:txBody>
          <a:bodyPr vert="horz" lIns="0" tIns="45720" rIns="91440" bIns="45720" rtlCol="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8" name="Slide Number Placeholder 2">
            <a:extLst>
              <a:ext uri="{FF2B5EF4-FFF2-40B4-BE49-F238E27FC236}">
                <a16:creationId xmlns:a16="http://schemas.microsoft.com/office/drawing/2014/main" id="{95729DFF-ACC8-784B-A9B8-EA56709DA06E}"/>
              </a:ext>
            </a:extLst>
          </p:cNvPr>
          <p:cNvSpPr>
            <a:spLocks noGrp="1"/>
          </p:cNvSpPr>
          <p:nvPr>
            <p:ph type="sldNum" sz="quarter" idx="4"/>
          </p:nvPr>
        </p:nvSpPr>
        <p:spPr>
          <a:xfrm>
            <a:off x="338137" y="4744094"/>
            <a:ext cx="440339" cy="273844"/>
          </a:xfrm>
          <a:prstGeom prst="rect">
            <a:avLst/>
          </a:prstGeom>
        </p:spPr>
        <p:txBody>
          <a:bodyPr/>
          <a:lstStyle>
            <a:lvl1pPr>
              <a:defRPr sz="800"/>
            </a:lvl1pPr>
          </a:lstStyle>
          <a:p>
            <a:fld id="{174B9191-1FF5-4AA8-997A-BC157C983956}" type="slidenum">
              <a:rPr lang="en-GB" smtClean="0"/>
              <a:pPr/>
              <a:t>‹#›</a:t>
            </a:fld>
            <a:endParaRPr lang="en-GB" dirty="0"/>
          </a:p>
        </p:txBody>
      </p:sp>
      <p:sp>
        <p:nvSpPr>
          <p:cNvPr id="9" name="Date Placeholder 3">
            <a:extLst>
              <a:ext uri="{FF2B5EF4-FFF2-40B4-BE49-F238E27FC236}">
                <a16:creationId xmlns:a16="http://schemas.microsoft.com/office/drawing/2014/main" id="{53C82CF6-6F9A-F24B-BC92-682D7436FF89}"/>
              </a:ext>
            </a:extLst>
          </p:cNvPr>
          <p:cNvSpPr>
            <a:spLocks noGrp="1"/>
          </p:cNvSpPr>
          <p:nvPr>
            <p:ph type="dt" sz="half" idx="2"/>
          </p:nvPr>
        </p:nvSpPr>
        <p:spPr>
          <a:xfrm>
            <a:off x="892775" y="4744094"/>
            <a:ext cx="905133" cy="273844"/>
          </a:xfrm>
          <a:prstGeom prst="rect">
            <a:avLst/>
          </a:prstGeom>
        </p:spPr>
        <p:txBody>
          <a:bodyPr/>
          <a:lstStyle>
            <a:lvl1pPr>
              <a:defRPr sz="800"/>
            </a:lvl1pPr>
          </a:lstStyle>
          <a:p>
            <a:fld id="{4C277E88-69E4-4980-8A51-2492EA1BE7AD}" type="datetimeFigureOut">
              <a:rPr lang="en-GB" smtClean="0"/>
              <a:pPr/>
              <a:t>18/10/2022</a:t>
            </a:fld>
            <a:endParaRPr lang="en-GB" dirty="0"/>
          </a:p>
        </p:txBody>
      </p:sp>
      <p:sp>
        <p:nvSpPr>
          <p:cNvPr id="10" name="Footer Placeholder 4">
            <a:extLst>
              <a:ext uri="{FF2B5EF4-FFF2-40B4-BE49-F238E27FC236}">
                <a16:creationId xmlns:a16="http://schemas.microsoft.com/office/drawing/2014/main" id="{5EEF684F-D9BA-3A40-8ECD-1C4560AC7D58}"/>
              </a:ext>
            </a:extLst>
          </p:cNvPr>
          <p:cNvSpPr>
            <a:spLocks noGrp="1"/>
          </p:cNvSpPr>
          <p:nvPr>
            <p:ph type="ftr" sz="quarter" idx="3"/>
          </p:nvPr>
        </p:nvSpPr>
        <p:spPr>
          <a:xfrm>
            <a:off x="4998308" y="4744094"/>
            <a:ext cx="2916195" cy="273844"/>
          </a:xfrm>
          <a:prstGeom prst="rect">
            <a:avLst/>
          </a:prstGeom>
        </p:spPr>
        <p:txBody>
          <a:bodyPr/>
          <a:lstStyle>
            <a:lvl1pPr>
              <a:defRPr sz="800"/>
            </a:lvl1pPr>
          </a:lstStyle>
          <a:p>
            <a:pPr>
              <a:buClr>
                <a:srgbClr val="000000"/>
              </a:buClr>
              <a:buSzPts val="1100"/>
              <a:buFont typeface="Arial"/>
              <a:buNone/>
            </a:pPr>
            <a:endParaRPr lang="en-GB" dirty="0"/>
          </a:p>
        </p:txBody>
      </p:sp>
    </p:spTree>
    <p:extLst>
      <p:ext uri="{BB962C8B-B14F-4D97-AF65-F5344CB8AC3E}">
        <p14:creationId xmlns:p14="http://schemas.microsoft.com/office/powerpoint/2010/main" val="7174661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_and_elements_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693F11-B4A0-4BD3-A01F-D3FBDCD481C0}"/>
              </a:ext>
            </a:extLst>
          </p:cNvPr>
          <p:cNvSpPr>
            <a:spLocks noGrp="1"/>
          </p:cNvSpPr>
          <p:nvPr>
            <p:ph type="title"/>
          </p:nvPr>
        </p:nvSpPr>
        <p:spPr/>
        <p:txBody>
          <a:bodyPr/>
          <a:lstStyle/>
          <a:p>
            <a:r>
              <a:rPr lang="en-GB"/>
              <a:t>Click to edit Master title style</a:t>
            </a:r>
          </a:p>
        </p:txBody>
      </p:sp>
      <p:sp>
        <p:nvSpPr>
          <p:cNvPr id="7" name="Text Placeholder 2">
            <a:extLst>
              <a:ext uri="{FF2B5EF4-FFF2-40B4-BE49-F238E27FC236}">
                <a16:creationId xmlns:a16="http://schemas.microsoft.com/office/drawing/2014/main" id="{4DE057AA-5EB4-4060-A668-98329B1DF20C}"/>
              </a:ext>
            </a:extLst>
          </p:cNvPr>
          <p:cNvSpPr>
            <a:spLocks noGrp="1"/>
          </p:cNvSpPr>
          <p:nvPr>
            <p:ph idx="1"/>
          </p:nvPr>
        </p:nvSpPr>
        <p:spPr>
          <a:xfrm>
            <a:off x="338138" y="889824"/>
            <a:ext cx="8452247" cy="3711524"/>
          </a:xfrm>
          <a:prstGeom prst="rect">
            <a:avLst/>
          </a:prstGeom>
        </p:spPr>
        <p:txBody>
          <a:bodyPr vert="horz" lIns="0" tIns="45720" rIns="91440" bIns="45720" rtlCol="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8" name="Slide Number Placeholder 2">
            <a:extLst>
              <a:ext uri="{FF2B5EF4-FFF2-40B4-BE49-F238E27FC236}">
                <a16:creationId xmlns:a16="http://schemas.microsoft.com/office/drawing/2014/main" id="{27BCF484-CF77-4E45-84C5-90AD1E363694}"/>
              </a:ext>
            </a:extLst>
          </p:cNvPr>
          <p:cNvSpPr>
            <a:spLocks noGrp="1"/>
          </p:cNvSpPr>
          <p:nvPr>
            <p:ph type="sldNum" sz="quarter" idx="4"/>
          </p:nvPr>
        </p:nvSpPr>
        <p:spPr>
          <a:xfrm>
            <a:off x="338137" y="4744094"/>
            <a:ext cx="440339" cy="273844"/>
          </a:xfrm>
          <a:prstGeom prst="rect">
            <a:avLst/>
          </a:prstGeom>
        </p:spPr>
        <p:txBody>
          <a:bodyPr/>
          <a:lstStyle>
            <a:lvl1pPr>
              <a:defRPr sz="800"/>
            </a:lvl1pPr>
          </a:lstStyle>
          <a:p>
            <a:fld id="{174B9191-1FF5-4AA8-997A-BC157C983956}" type="slidenum">
              <a:rPr lang="en-GB" smtClean="0"/>
              <a:pPr/>
              <a:t>‹#›</a:t>
            </a:fld>
            <a:endParaRPr lang="en-GB" dirty="0"/>
          </a:p>
        </p:txBody>
      </p:sp>
      <p:sp>
        <p:nvSpPr>
          <p:cNvPr id="9" name="Date Placeholder 3">
            <a:extLst>
              <a:ext uri="{FF2B5EF4-FFF2-40B4-BE49-F238E27FC236}">
                <a16:creationId xmlns:a16="http://schemas.microsoft.com/office/drawing/2014/main" id="{15C9DB56-D8F0-B44F-984C-ED0955BA18FF}"/>
              </a:ext>
            </a:extLst>
          </p:cNvPr>
          <p:cNvSpPr>
            <a:spLocks noGrp="1"/>
          </p:cNvSpPr>
          <p:nvPr>
            <p:ph type="dt" sz="half" idx="2"/>
          </p:nvPr>
        </p:nvSpPr>
        <p:spPr>
          <a:xfrm>
            <a:off x="892775" y="4744094"/>
            <a:ext cx="905133" cy="273844"/>
          </a:xfrm>
          <a:prstGeom prst="rect">
            <a:avLst/>
          </a:prstGeom>
        </p:spPr>
        <p:txBody>
          <a:bodyPr/>
          <a:lstStyle>
            <a:lvl1pPr>
              <a:defRPr sz="800"/>
            </a:lvl1pPr>
          </a:lstStyle>
          <a:p>
            <a:fld id="{4C277E88-69E4-4980-8A51-2492EA1BE7AD}" type="datetimeFigureOut">
              <a:rPr lang="en-GB" smtClean="0"/>
              <a:pPr/>
              <a:t>18/10/2022</a:t>
            </a:fld>
            <a:endParaRPr lang="en-GB" dirty="0"/>
          </a:p>
        </p:txBody>
      </p:sp>
      <p:sp>
        <p:nvSpPr>
          <p:cNvPr id="10" name="Footer Placeholder 4">
            <a:extLst>
              <a:ext uri="{FF2B5EF4-FFF2-40B4-BE49-F238E27FC236}">
                <a16:creationId xmlns:a16="http://schemas.microsoft.com/office/drawing/2014/main" id="{48CBC649-FC38-FB44-96A9-E6B480B2F708}"/>
              </a:ext>
            </a:extLst>
          </p:cNvPr>
          <p:cNvSpPr>
            <a:spLocks noGrp="1"/>
          </p:cNvSpPr>
          <p:nvPr>
            <p:ph type="ftr" sz="quarter" idx="3"/>
          </p:nvPr>
        </p:nvSpPr>
        <p:spPr>
          <a:xfrm>
            <a:off x="4998308" y="4744094"/>
            <a:ext cx="2916195" cy="273844"/>
          </a:xfrm>
          <a:prstGeom prst="rect">
            <a:avLst/>
          </a:prstGeom>
        </p:spPr>
        <p:txBody>
          <a:bodyPr/>
          <a:lstStyle>
            <a:lvl1pPr>
              <a:defRPr sz="800"/>
            </a:lvl1pPr>
          </a:lstStyle>
          <a:p>
            <a:pPr>
              <a:buClr>
                <a:srgbClr val="000000"/>
              </a:buClr>
              <a:buSzPts val="1100"/>
              <a:buFont typeface="Arial"/>
              <a:buNone/>
            </a:pPr>
            <a:endParaRPr lang="en-GB" dirty="0"/>
          </a:p>
        </p:txBody>
      </p:sp>
    </p:spTree>
    <p:extLst>
      <p:ext uri="{BB962C8B-B14F-4D97-AF65-F5344CB8AC3E}">
        <p14:creationId xmlns:p14="http://schemas.microsoft.com/office/powerpoint/2010/main" val="6822632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Elements_gre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C23A6E-E5C6-45B8-9456-8B88667020BA}"/>
              </a:ext>
            </a:extLst>
          </p:cNvPr>
          <p:cNvSpPr>
            <a:spLocks noGrp="1"/>
          </p:cNvSpPr>
          <p:nvPr>
            <p:ph type="title"/>
          </p:nvPr>
        </p:nvSpPr>
        <p:spPr/>
        <p:txBody>
          <a:bodyPr/>
          <a:lstStyle/>
          <a:p>
            <a:r>
              <a:rPr lang="en-GB" dirty="0"/>
              <a:t>Click to edit Master title style</a:t>
            </a:r>
          </a:p>
        </p:txBody>
      </p:sp>
      <p:sp>
        <p:nvSpPr>
          <p:cNvPr id="6" name="Rechteck 84">
            <a:extLst>
              <a:ext uri="{FF2B5EF4-FFF2-40B4-BE49-F238E27FC236}">
                <a16:creationId xmlns:a16="http://schemas.microsoft.com/office/drawing/2014/main" id="{1DCD66CA-F598-4A18-8DCF-909126E9A649}"/>
              </a:ext>
            </a:extLst>
          </p:cNvPr>
          <p:cNvSpPr/>
          <p:nvPr userDrawn="1"/>
        </p:nvSpPr>
        <p:spPr bwMode="auto">
          <a:xfrm>
            <a:off x="0" y="869951"/>
            <a:ext cx="9144000" cy="3754438"/>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355"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dirty="0">
              <a:ln>
                <a:noFill/>
              </a:ln>
              <a:solidFill>
                <a:schemeClr val="tx1"/>
              </a:solidFill>
              <a:effectLst/>
              <a:latin typeface="Arial" panose="020B0604020202020204" pitchFamily="34" charset="0"/>
              <a:ea typeface="Geneva" pitchFamily="-112" charset="0"/>
              <a:cs typeface="Geneva" pitchFamily="-112" charset="0"/>
            </a:endParaRPr>
          </a:p>
        </p:txBody>
      </p:sp>
      <p:sp>
        <p:nvSpPr>
          <p:cNvPr id="8" name="Content Placeholder 7">
            <a:extLst>
              <a:ext uri="{FF2B5EF4-FFF2-40B4-BE49-F238E27FC236}">
                <a16:creationId xmlns:a16="http://schemas.microsoft.com/office/drawing/2014/main" id="{E2C6283D-25C1-428D-864B-B46475EB6838}"/>
              </a:ext>
            </a:extLst>
          </p:cNvPr>
          <p:cNvSpPr>
            <a:spLocks noGrp="1"/>
          </p:cNvSpPr>
          <p:nvPr>
            <p:ph sz="quarter" idx="13"/>
          </p:nvPr>
        </p:nvSpPr>
        <p:spPr>
          <a:xfrm>
            <a:off x="330994" y="992393"/>
            <a:ext cx="4227910" cy="3501614"/>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9" name="Content Placeholder 7">
            <a:extLst>
              <a:ext uri="{FF2B5EF4-FFF2-40B4-BE49-F238E27FC236}">
                <a16:creationId xmlns:a16="http://schemas.microsoft.com/office/drawing/2014/main" id="{3CCF659B-EE86-4D6A-BAC8-28AD4990D11D}"/>
              </a:ext>
            </a:extLst>
          </p:cNvPr>
          <p:cNvSpPr>
            <a:spLocks noGrp="1"/>
          </p:cNvSpPr>
          <p:nvPr>
            <p:ph sz="quarter" idx="14"/>
          </p:nvPr>
        </p:nvSpPr>
        <p:spPr>
          <a:xfrm>
            <a:off x="4572000" y="992393"/>
            <a:ext cx="4227910" cy="3501614"/>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0" name="Slide Number Placeholder 2">
            <a:extLst>
              <a:ext uri="{FF2B5EF4-FFF2-40B4-BE49-F238E27FC236}">
                <a16:creationId xmlns:a16="http://schemas.microsoft.com/office/drawing/2014/main" id="{3F21344B-9BFC-624D-9837-4C73402440C6}"/>
              </a:ext>
            </a:extLst>
          </p:cNvPr>
          <p:cNvSpPr>
            <a:spLocks noGrp="1"/>
          </p:cNvSpPr>
          <p:nvPr>
            <p:ph type="sldNum" sz="quarter" idx="4"/>
          </p:nvPr>
        </p:nvSpPr>
        <p:spPr>
          <a:xfrm>
            <a:off x="338137" y="4744094"/>
            <a:ext cx="440339" cy="273844"/>
          </a:xfrm>
          <a:prstGeom prst="rect">
            <a:avLst/>
          </a:prstGeom>
        </p:spPr>
        <p:txBody>
          <a:bodyPr/>
          <a:lstStyle>
            <a:lvl1pPr>
              <a:defRPr sz="800"/>
            </a:lvl1pPr>
          </a:lstStyle>
          <a:p>
            <a:fld id="{174B9191-1FF5-4AA8-997A-BC157C983956}" type="slidenum">
              <a:rPr lang="en-GB" smtClean="0"/>
              <a:pPr/>
              <a:t>‹#›</a:t>
            </a:fld>
            <a:endParaRPr lang="en-GB" dirty="0"/>
          </a:p>
        </p:txBody>
      </p:sp>
      <p:sp>
        <p:nvSpPr>
          <p:cNvPr id="11" name="Date Placeholder 3">
            <a:extLst>
              <a:ext uri="{FF2B5EF4-FFF2-40B4-BE49-F238E27FC236}">
                <a16:creationId xmlns:a16="http://schemas.microsoft.com/office/drawing/2014/main" id="{C99B749F-BAC0-C141-A75A-2A8FB014CFA2}"/>
              </a:ext>
            </a:extLst>
          </p:cNvPr>
          <p:cNvSpPr>
            <a:spLocks noGrp="1"/>
          </p:cNvSpPr>
          <p:nvPr>
            <p:ph type="dt" sz="half" idx="2"/>
          </p:nvPr>
        </p:nvSpPr>
        <p:spPr>
          <a:xfrm>
            <a:off x="892775" y="4744094"/>
            <a:ext cx="905133" cy="273844"/>
          </a:xfrm>
          <a:prstGeom prst="rect">
            <a:avLst/>
          </a:prstGeom>
        </p:spPr>
        <p:txBody>
          <a:bodyPr/>
          <a:lstStyle>
            <a:lvl1pPr>
              <a:defRPr sz="800"/>
            </a:lvl1pPr>
          </a:lstStyle>
          <a:p>
            <a:fld id="{4C277E88-69E4-4980-8A51-2492EA1BE7AD}" type="datetimeFigureOut">
              <a:rPr lang="en-GB" smtClean="0"/>
              <a:pPr/>
              <a:t>18/10/2022</a:t>
            </a:fld>
            <a:endParaRPr lang="en-GB" dirty="0"/>
          </a:p>
        </p:txBody>
      </p:sp>
      <p:sp>
        <p:nvSpPr>
          <p:cNvPr id="12" name="Footer Placeholder 4">
            <a:extLst>
              <a:ext uri="{FF2B5EF4-FFF2-40B4-BE49-F238E27FC236}">
                <a16:creationId xmlns:a16="http://schemas.microsoft.com/office/drawing/2014/main" id="{9FF03521-9450-094B-956F-39B7FA81069A}"/>
              </a:ext>
            </a:extLst>
          </p:cNvPr>
          <p:cNvSpPr>
            <a:spLocks noGrp="1"/>
          </p:cNvSpPr>
          <p:nvPr>
            <p:ph type="ftr" sz="quarter" idx="3"/>
          </p:nvPr>
        </p:nvSpPr>
        <p:spPr>
          <a:xfrm>
            <a:off x="4998308" y="4744094"/>
            <a:ext cx="2916195" cy="273844"/>
          </a:xfrm>
          <a:prstGeom prst="rect">
            <a:avLst/>
          </a:prstGeom>
        </p:spPr>
        <p:txBody>
          <a:bodyPr/>
          <a:lstStyle>
            <a:lvl1pPr>
              <a:defRPr sz="800"/>
            </a:lvl1pPr>
          </a:lstStyle>
          <a:p>
            <a:pPr>
              <a:buClr>
                <a:srgbClr val="000000"/>
              </a:buClr>
              <a:buSzPts val="1100"/>
              <a:buFont typeface="Arial"/>
              <a:buNone/>
            </a:pPr>
            <a:endParaRPr lang="en-GB" dirty="0"/>
          </a:p>
        </p:txBody>
      </p:sp>
    </p:spTree>
    <p:extLst>
      <p:ext uri="{BB962C8B-B14F-4D97-AF65-F5344CB8AC3E}">
        <p14:creationId xmlns:p14="http://schemas.microsoft.com/office/powerpoint/2010/main" val="16450369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Elements_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C23A6E-E5C6-45B8-9456-8B88667020BA}"/>
              </a:ext>
            </a:extLst>
          </p:cNvPr>
          <p:cNvSpPr>
            <a:spLocks noGrp="1"/>
          </p:cNvSpPr>
          <p:nvPr>
            <p:ph type="title"/>
          </p:nvPr>
        </p:nvSpPr>
        <p:spPr/>
        <p:txBody>
          <a:bodyPr/>
          <a:lstStyle/>
          <a:p>
            <a:r>
              <a:rPr lang="en-GB"/>
              <a:t>Click to edit Master title style</a:t>
            </a:r>
          </a:p>
        </p:txBody>
      </p:sp>
      <p:sp>
        <p:nvSpPr>
          <p:cNvPr id="8" name="Content Placeholder 7">
            <a:extLst>
              <a:ext uri="{FF2B5EF4-FFF2-40B4-BE49-F238E27FC236}">
                <a16:creationId xmlns:a16="http://schemas.microsoft.com/office/drawing/2014/main" id="{E2C6283D-25C1-428D-864B-B46475EB6838}"/>
              </a:ext>
            </a:extLst>
          </p:cNvPr>
          <p:cNvSpPr>
            <a:spLocks noGrp="1"/>
          </p:cNvSpPr>
          <p:nvPr>
            <p:ph sz="quarter" idx="13"/>
          </p:nvPr>
        </p:nvSpPr>
        <p:spPr>
          <a:xfrm>
            <a:off x="330994" y="992393"/>
            <a:ext cx="4227910" cy="3501614"/>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9" name="Content Placeholder 7">
            <a:extLst>
              <a:ext uri="{FF2B5EF4-FFF2-40B4-BE49-F238E27FC236}">
                <a16:creationId xmlns:a16="http://schemas.microsoft.com/office/drawing/2014/main" id="{3CCF659B-EE86-4D6A-BAC8-28AD4990D11D}"/>
              </a:ext>
            </a:extLst>
          </p:cNvPr>
          <p:cNvSpPr>
            <a:spLocks noGrp="1"/>
          </p:cNvSpPr>
          <p:nvPr>
            <p:ph sz="quarter" idx="14"/>
          </p:nvPr>
        </p:nvSpPr>
        <p:spPr>
          <a:xfrm>
            <a:off x="4572000" y="992393"/>
            <a:ext cx="4227910" cy="3501614"/>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10" name="Slide Number Placeholder 2">
            <a:extLst>
              <a:ext uri="{FF2B5EF4-FFF2-40B4-BE49-F238E27FC236}">
                <a16:creationId xmlns:a16="http://schemas.microsoft.com/office/drawing/2014/main" id="{33A97976-AF02-7646-990C-6060501D839B}"/>
              </a:ext>
            </a:extLst>
          </p:cNvPr>
          <p:cNvSpPr>
            <a:spLocks noGrp="1"/>
          </p:cNvSpPr>
          <p:nvPr>
            <p:ph type="sldNum" sz="quarter" idx="4"/>
          </p:nvPr>
        </p:nvSpPr>
        <p:spPr>
          <a:xfrm>
            <a:off x="338137" y="4744094"/>
            <a:ext cx="440339" cy="273844"/>
          </a:xfrm>
          <a:prstGeom prst="rect">
            <a:avLst/>
          </a:prstGeom>
        </p:spPr>
        <p:txBody>
          <a:bodyPr/>
          <a:lstStyle>
            <a:lvl1pPr>
              <a:defRPr sz="800"/>
            </a:lvl1pPr>
          </a:lstStyle>
          <a:p>
            <a:fld id="{174B9191-1FF5-4AA8-997A-BC157C983956}" type="slidenum">
              <a:rPr lang="en-GB" smtClean="0"/>
              <a:pPr/>
              <a:t>‹#›</a:t>
            </a:fld>
            <a:endParaRPr lang="en-GB" dirty="0"/>
          </a:p>
        </p:txBody>
      </p:sp>
      <p:sp>
        <p:nvSpPr>
          <p:cNvPr id="11" name="Date Placeholder 3">
            <a:extLst>
              <a:ext uri="{FF2B5EF4-FFF2-40B4-BE49-F238E27FC236}">
                <a16:creationId xmlns:a16="http://schemas.microsoft.com/office/drawing/2014/main" id="{160A7E02-7479-A64F-914F-2B599FFA0EC0}"/>
              </a:ext>
            </a:extLst>
          </p:cNvPr>
          <p:cNvSpPr>
            <a:spLocks noGrp="1"/>
          </p:cNvSpPr>
          <p:nvPr>
            <p:ph type="dt" sz="half" idx="2"/>
          </p:nvPr>
        </p:nvSpPr>
        <p:spPr>
          <a:xfrm>
            <a:off x="892775" y="4744094"/>
            <a:ext cx="905133" cy="273844"/>
          </a:xfrm>
          <a:prstGeom prst="rect">
            <a:avLst/>
          </a:prstGeom>
        </p:spPr>
        <p:txBody>
          <a:bodyPr/>
          <a:lstStyle>
            <a:lvl1pPr>
              <a:defRPr sz="800"/>
            </a:lvl1pPr>
          </a:lstStyle>
          <a:p>
            <a:fld id="{4C277E88-69E4-4980-8A51-2492EA1BE7AD}" type="datetimeFigureOut">
              <a:rPr lang="en-GB" smtClean="0"/>
              <a:pPr/>
              <a:t>18/10/2022</a:t>
            </a:fld>
            <a:endParaRPr lang="en-GB" dirty="0"/>
          </a:p>
        </p:txBody>
      </p:sp>
      <p:sp>
        <p:nvSpPr>
          <p:cNvPr id="12" name="Footer Placeholder 4">
            <a:extLst>
              <a:ext uri="{FF2B5EF4-FFF2-40B4-BE49-F238E27FC236}">
                <a16:creationId xmlns:a16="http://schemas.microsoft.com/office/drawing/2014/main" id="{4390256A-B703-044C-B5F9-18A9B7E6C587}"/>
              </a:ext>
            </a:extLst>
          </p:cNvPr>
          <p:cNvSpPr>
            <a:spLocks noGrp="1"/>
          </p:cNvSpPr>
          <p:nvPr>
            <p:ph type="ftr" sz="quarter" idx="3"/>
          </p:nvPr>
        </p:nvSpPr>
        <p:spPr>
          <a:xfrm>
            <a:off x="4998308" y="4744094"/>
            <a:ext cx="2916195" cy="273844"/>
          </a:xfrm>
          <a:prstGeom prst="rect">
            <a:avLst/>
          </a:prstGeom>
        </p:spPr>
        <p:txBody>
          <a:bodyPr/>
          <a:lstStyle>
            <a:lvl1pPr>
              <a:defRPr sz="800"/>
            </a:lvl1pPr>
          </a:lstStyle>
          <a:p>
            <a:pPr>
              <a:buClr>
                <a:srgbClr val="000000"/>
              </a:buClr>
              <a:buSzPts val="1100"/>
              <a:buFont typeface="Arial"/>
              <a:buNone/>
            </a:pPr>
            <a:endParaRPr lang="en-GB" dirty="0"/>
          </a:p>
        </p:txBody>
      </p:sp>
    </p:spTree>
    <p:extLst>
      <p:ext uri="{BB962C8B-B14F-4D97-AF65-F5344CB8AC3E}">
        <p14:creationId xmlns:p14="http://schemas.microsoft.com/office/powerpoint/2010/main" val="19433661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_Elements_grey_gree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2C6AF0-A650-4F41-844A-85051000102B}"/>
              </a:ext>
            </a:extLst>
          </p:cNvPr>
          <p:cNvSpPr>
            <a:spLocks noGrp="1"/>
          </p:cNvSpPr>
          <p:nvPr>
            <p:ph type="title"/>
          </p:nvPr>
        </p:nvSpPr>
        <p:spPr/>
        <p:txBody>
          <a:bodyPr/>
          <a:lstStyle/>
          <a:p>
            <a:r>
              <a:rPr lang="en-GB" dirty="0"/>
              <a:t>Click to edit Master title style</a:t>
            </a:r>
          </a:p>
        </p:txBody>
      </p:sp>
      <p:sp>
        <p:nvSpPr>
          <p:cNvPr id="6" name="Google Shape;43;p6">
            <a:extLst>
              <a:ext uri="{FF2B5EF4-FFF2-40B4-BE49-F238E27FC236}">
                <a16:creationId xmlns:a16="http://schemas.microsoft.com/office/drawing/2014/main" id="{2E717992-5EC6-4136-8651-8A1C75E8D017}"/>
              </a:ext>
            </a:extLst>
          </p:cNvPr>
          <p:cNvSpPr/>
          <p:nvPr userDrawn="1"/>
        </p:nvSpPr>
        <p:spPr>
          <a:xfrm>
            <a:off x="0" y="879475"/>
            <a:ext cx="9144000" cy="3734700"/>
          </a:xfrm>
          <a:prstGeom prst="rect">
            <a:avLst/>
          </a:prstGeom>
          <a:solidFill>
            <a:srgbClr val="F2F2F2"/>
          </a:solidFill>
          <a:ln>
            <a:noFill/>
          </a:ln>
        </p:spPr>
        <p:txBody>
          <a:bodyPr spcFirstLastPara="1" wrap="square" lIns="91425" tIns="45725" rIns="91425" bIns="45725"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Franklin Gothic"/>
              <a:ea typeface="Franklin Gothic"/>
              <a:cs typeface="Franklin Gothic"/>
              <a:sym typeface="Franklin Gothic"/>
            </a:endParaRPr>
          </a:p>
        </p:txBody>
      </p:sp>
      <p:sp>
        <p:nvSpPr>
          <p:cNvPr id="8" name="Content Placeholder 7">
            <a:extLst>
              <a:ext uri="{FF2B5EF4-FFF2-40B4-BE49-F238E27FC236}">
                <a16:creationId xmlns:a16="http://schemas.microsoft.com/office/drawing/2014/main" id="{BD601EF2-B816-431F-BC8F-DF09DB979FD9}"/>
              </a:ext>
            </a:extLst>
          </p:cNvPr>
          <p:cNvSpPr>
            <a:spLocks noGrp="1"/>
          </p:cNvSpPr>
          <p:nvPr>
            <p:ph sz="quarter" idx="13"/>
          </p:nvPr>
        </p:nvSpPr>
        <p:spPr>
          <a:xfrm>
            <a:off x="1" y="887016"/>
            <a:ext cx="3155156" cy="3719946"/>
          </a:xfrm>
          <a:solidFill>
            <a:schemeClr val="accent1"/>
          </a:solidFill>
        </p:spPr>
        <p:txBody>
          <a:bodyPr anchor="ctr"/>
          <a:lstStyle>
            <a:lvl1pPr marL="540544" indent="-201216">
              <a:buClr>
                <a:schemeClr val="bg1"/>
              </a:buClr>
              <a:defRPr>
                <a:solidFill>
                  <a:schemeClr val="bg1"/>
                </a:solidFill>
              </a:defRPr>
            </a:lvl1pPr>
            <a:lvl2pPr marL="807244" indent="-171450">
              <a:buClr>
                <a:schemeClr val="bg1"/>
              </a:buClr>
              <a:defRPr>
                <a:solidFill>
                  <a:schemeClr val="bg1"/>
                </a:solidFill>
              </a:defRPr>
            </a:lvl2pPr>
            <a:lvl3pPr marL="1072754" indent="-171450">
              <a:buClr>
                <a:schemeClr val="bg1"/>
              </a:buClr>
              <a:defRPr>
                <a:solidFill>
                  <a:schemeClr val="bg1"/>
                </a:solidFill>
              </a:defRPr>
            </a:lvl3pPr>
            <a:lvl4pPr marL="1347788" indent="-171450">
              <a:buClr>
                <a:schemeClr val="bg1"/>
              </a:buClr>
              <a:defRPr>
                <a:solidFill>
                  <a:schemeClr val="bg1"/>
                </a:solidFill>
              </a:defRPr>
            </a:lvl4pPr>
            <a:lvl5pPr marL="1613297" indent="-171450">
              <a:buClr>
                <a:schemeClr val="bg1"/>
              </a:buClr>
              <a:defRPr>
                <a:solidFill>
                  <a:schemeClr val="bg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1" name="Content Placeholder 7">
            <a:extLst>
              <a:ext uri="{FF2B5EF4-FFF2-40B4-BE49-F238E27FC236}">
                <a16:creationId xmlns:a16="http://schemas.microsoft.com/office/drawing/2014/main" id="{392B8354-ECDD-4422-8107-25A91FA5125E}"/>
              </a:ext>
            </a:extLst>
          </p:cNvPr>
          <p:cNvSpPr>
            <a:spLocks noGrp="1"/>
          </p:cNvSpPr>
          <p:nvPr>
            <p:ph sz="quarter" idx="14"/>
          </p:nvPr>
        </p:nvSpPr>
        <p:spPr>
          <a:xfrm>
            <a:off x="3146611" y="887016"/>
            <a:ext cx="5997389" cy="3719946"/>
          </a:xfrm>
          <a:noFill/>
        </p:spPr>
        <p:txBody>
          <a:bodyPr anchor="ctr"/>
          <a:lstStyle>
            <a:lvl1pPr marL="540544" indent="-201216">
              <a:buClr>
                <a:schemeClr val="accent1"/>
              </a:buClr>
              <a:defRPr>
                <a:solidFill>
                  <a:schemeClr val="tx1"/>
                </a:solidFill>
              </a:defRPr>
            </a:lvl1pPr>
            <a:lvl2pPr marL="807244" indent="-171450">
              <a:buClr>
                <a:schemeClr val="accent1"/>
              </a:buClr>
              <a:defRPr>
                <a:solidFill>
                  <a:schemeClr val="tx1"/>
                </a:solidFill>
              </a:defRPr>
            </a:lvl2pPr>
            <a:lvl3pPr marL="1072754" indent="-171450">
              <a:buClr>
                <a:schemeClr val="accent1"/>
              </a:buClr>
              <a:defRPr>
                <a:solidFill>
                  <a:schemeClr val="tx1"/>
                </a:solidFill>
              </a:defRPr>
            </a:lvl3pPr>
            <a:lvl4pPr marL="1347788" indent="-171450">
              <a:buClr>
                <a:schemeClr val="accent1"/>
              </a:buClr>
              <a:defRPr>
                <a:solidFill>
                  <a:schemeClr val="tx1"/>
                </a:solidFill>
              </a:defRPr>
            </a:lvl4pPr>
            <a:lvl5pPr marL="1613297" indent="-171450">
              <a:buClr>
                <a:schemeClr val="accent1"/>
              </a:buClr>
              <a:defRPr>
                <a:solidFill>
                  <a:schemeClr val="tx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9" name="Slide Number Placeholder 2">
            <a:extLst>
              <a:ext uri="{FF2B5EF4-FFF2-40B4-BE49-F238E27FC236}">
                <a16:creationId xmlns:a16="http://schemas.microsoft.com/office/drawing/2014/main" id="{1895B08E-A8AF-174B-8848-95450EDC3ED5}"/>
              </a:ext>
            </a:extLst>
          </p:cNvPr>
          <p:cNvSpPr>
            <a:spLocks noGrp="1"/>
          </p:cNvSpPr>
          <p:nvPr>
            <p:ph type="sldNum" sz="quarter" idx="4"/>
          </p:nvPr>
        </p:nvSpPr>
        <p:spPr>
          <a:xfrm>
            <a:off x="338137" y="4744094"/>
            <a:ext cx="440339" cy="273844"/>
          </a:xfrm>
          <a:prstGeom prst="rect">
            <a:avLst/>
          </a:prstGeom>
        </p:spPr>
        <p:txBody>
          <a:bodyPr/>
          <a:lstStyle>
            <a:lvl1pPr>
              <a:defRPr sz="800"/>
            </a:lvl1pPr>
          </a:lstStyle>
          <a:p>
            <a:fld id="{174B9191-1FF5-4AA8-997A-BC157C983956}" type="slidenum">
              <a:rPr lang="en-GB" smtClean="0"/>
              <a:pPr/>
              <a:t>‹#›</a:t>
            </a:fld>
            <a:endParaRPr lang="en-GB" dirty="0"/>
          </a:p>
        </p:txBody>
      </p:sp>
      <p:sp>
        <p:nvSpPr>
          <p:cNvPr id="10" name="Date Placeholder 3">
            <a:extLst>
              <a:ext uri="{FF2B5EF4-FFF2-40B4-BE49-F238E27FC236}">
                <a16:creationId xmlns:a16="http://schemas.microsoft.com/office/drawing/2014/main" id="{3E551C40-3908-C04A-A6EB-CA122E2BF52A}"/>
              </a:ext>
            </a:extLst>
          </p:cNvPr>
          <p:cNvSpPr>
            <a:spLocks noGrp="1"/>
          </p:cNvSpPr>
          <p:nvPr>
            <p:ph type="dt" sz="half" idx="2"/>
          </p:nvPr>
        </p:nvSpPr>
        <p:spPr>
          <a:xfrm>
            <a:off x="892775" y="4744094"/>
            <a:ext cx="905133" cy="273844"/>
          </a:xfrm>
          <a:prstGeom prst="rect">
            <a:avLst/>
          </a:prstGeom>
        </p:spPr>
        <p:txBody>
          <a:bodyPr/>
          <a:lstStyle>
            <a:lvl1pPr>
              <a:defRPr sz="800"/>
            </a:lvl1pPr>
          </a:lstStyle>
          <a:p>
            <a:fld id="{4C277E88-69E4-4980-8A51-2492EA1BE7AD}" type="datetimeFigureOut">
              <a:rPr lang="en-GB" smtClean="0"/>
              <a:pPr/>
              <a:t>18/10/2022</a:t>
            </a:fld>
            <a:endParaRPr lang="en-GB" dirty="0"/>
          </a:p>
        </p:txBody>
      </p:sp>
      <p:sp>
        <p:nvSpPr>
          <p:cNvPr id="12" name="Footer Placeholder 4">
            <a:extLst>
              <a:ext uri="{FF2B5EF4-FFF2-40B4-BE49-F238E27FC236}">
                <a16:creationId xmlns:a16="http://schemas.microsoft.com/office/drawing/2014/main" id="{5101D264-DF9F-3D42-ADE1-44A641D52C8F}"/>
              </a:ext>
            </a:extLst>
          </p:cNvPr>
          <p:cNvSpPr>
            <a:spLocks noGrp="1"/>
          </p:cNvSpPr>
          <p:nvPr>
            <p:ph type="ftr" sz="quarter" idx="3"/>
          </p:nvPr>
        </p:nvSpPr>
        <p:spPr>
          <a:xfrm>
            <a:off x="4998308" y="4744094"/>
            <a:ext cx="2916195" cy="273844"/>
          </a:xfrm>
          <a:prstGeom prst="rect">
            <a:avLst/>
          </a:prstGeom>
        </p:spPr>
        <p:txBody>
          <a:bodyPr/>
          <a:lstStyle>
            <a:lvl1pPr>
              <a:defRPr sz="800"/>
            </a:lvl1pPr>
          </a:lstStyle>
          <a:p>
            <a:pPr>
              <a:buClr>
                <a:srgbClr val="000000"/>
              </a:buClr>
              <a:buSzPts val="1100"/>
              <a:buFont typeface="Arial"/>
              <a:buNone/>
            </a:pPr>
            <a:endParaRPr lang="en-GB" dirty="0"/>
          </a:p>
        </p:txBody>
      </p:sp>
    </p:spTree>
    <p:extLst>
      <p:ext uri="{BB962C8B-B14F-4D97-AF65-F5344CB8AC3E}">
        <p14:creationId xmlns:p14="http://schemas.microsoft.com/office/powerpoint/2010/main" val="36720806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Elements_grey_green_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2C6AF0-A650-4F41-844A-85051000102B}"/>
              </a:ext>
            </a:extLst>
          </p:cNvPr>
          <p:cNvSpPr>
            <a:spLocks noGrp="1"/>
          </p:cNvSpPr>
          <p:nvPr>
            <p:ph type="title"/>
          </p:nvPr>
        </p:nvSpPr>
        <p:spPr/>
        <p:txBody>
          <a:bodyPr/>
          <a:lstStyle/>
          <a:p>
            <a:r>
              <a:rPr lang="en-GB"/>
              <a:t>Click to edit Master title style</a:t>
            </a:r>
          </a:p>
        </p:txBody>
      </p:sp>
      <p:sp>
        <p:nvSpPr>
          <p:cNvPr id="6" name="Google Shape;43;p6">
            <a:extLst>
              <a:ext uri="{FF2B5EF4-FFF2-40B4-BE49-F238E27FC236}">
                <a16:creationId xmlns:a16="http://schemas.microsoft.com/office/drawing/2014/main" id="{2E717992-5EC6-4136-8651-8A1C75E8D017}"/>
              </a:ext>
            </a:extLst>
          </p:cNvPr>
          <p:cNvSpPr/>
          <p:nvPr userDrawn="1"/>
        </p:nvSpPr>
        <p:spPr>
          <a:xfrm>
            <a:off x="0" y="879475"/>
            <a:ext cx="9144000" cy="3734700"/>
          </a:xfrm>
          <a:prstGeom prst="rect">
            <a:avLst/>
          </a:prstGeom>
          <a:solidFill>
            <a:srgbClr val="F2F2F2"/>
          </a:solidFill>
          <a:ln>
            <a:noFill/>
          </a:ln>
        </p:spPr>
        <p:txBody>
          <a:bodyPr spcFirstLastPara="1" wrap="square" lIns="91425" tIns="45725" rIns="91425" bIns="45725"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Franklin Gothic"/>
              <a:ea typeface="Franklin Gothic"/>
              <a:cs typeface="Franklin Gothic"/>
              <a:sym typeface="Franklin Gothic"/>
            </a:endParaRPr>
          </a:p>
        </p:txBody>
      </p:sp>
      <p:sp>
        <p:nvSpPr>
          <p:cNvPr id="8" name="Content Placeholder 7">
            <a:extLst>
              <a:ext uri="{FF2B5EF4-FFF2-40B4-BE49-F238E27FC236}">
                <a16:creationId xmlns:a16="http://schemas.microsoft.com/office/drawing/2014/main" id="{BD601EF2-B816-431F-BC8F-DF09DB979FD9}"/>
              </a:ext>
            </a:extLst>
          </p:cNvPr>
          <p:cNvSpPr>
            <a:spLocks noGrp="1"/>
          </p:cNvSpPr>
          <p:nvPr>
            <p:ph sz="quarter" idx="13"/>
          </p:nvPr>
        </p:nvSpPr>
        <p:spPr>
          <a:xfrm>
            <a:off x="5988844" y="887016"/>
            <a:ext cx="3155156" cy="3719946"/>
          </a:xfrm>
          <a:solidFill>
            <a:schemeClr val="accent1"/>
          </a:solidFill>
        </p:spPr>
        <p:txBody>
          <a:bodyPr anchor="ctr"/>
          <a:lstStyle>
            <a:lvl1pPr marL="540544" indent="-201216">
              <a:buClr>
                <a:schemeClr val="bg1"/>
              </a:buClr>
              <a:defRPr>
                <a:solidFill>
                  <a:schemeClr val="bg1"/>
                </a:solidFill>
              </a:defRPr>
            </a:lvl1pPr>
            <a:lvl2pPr marL="807244" indent="-171450">
              <a:buClr>
                <a:schemeClr val="bg1"/>
              </a:buClr>
              <a:defRPr>
                <a:solidFill>
                  <a:schemeClr val="bg1"/>
                </a:solidFill>
              </a:defRPr>
            </a:lvl2pPr>
            <a:lvl3pPr marL="1072754" indent="-171450">
              <a:buClr>
                <a:schemeClr val="bg1"/>
              </a:buClr>
              <a:defRPr>
                <a:solidFill>
                  <a:schemeClr val="bg1"/>
                </a:solidFill>
              </a:defRPr>
            </a:lvl3pPr>
            <a:lvl4pPr marL="1347788" indent="-171450">
              <a:buClr>
                <a:schemeClr val="bg1"/>
              </a:buClr>
              <a:defRPr>
                <a:solidFill>
                  <a:schemeClr val="bg1"/>
                </a:solidFill>
              </a:defRPr>
            </a:lvl4pPr>
            <a:lvl5pPr marL="1613297" indent="-171450">
              <a:buClr>
                <a:schemeClr val="bg1"/>
              </a:buCl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11" name="Content Placeholder 7">
            <a:extLst>
              <a:ext uri="{FF2B5EF4-FFF2-40B4-BE49-F238E27FC236}">
                <a16:creationId xmlns:a16="http://schemas.microsoft.com/office/drawing/2014/main" id="{392B8354-ECDD-4422-8107-25A91FA5125E}"/>
              </a:ext>
            </a:extLst>
          </p:cNvPr>
          <p:cNvSpPr>
            <a:spLocks noGrp="1"/>
          </p:cNvSpPr>
          <p:nvPr>
            <p:ph sz="quarter" idx="14"/>
          </p:nvPr>
        </p:nvSpPr>
        <p:spPr>
          <a:xfrm>
            <a:off x="0" y="887016"/>
            <a:ext cx="5997389" cy="3719946"/>
          </a:xfrm>
          <a:noFill/>
        </p:spPr>
        <p:txBody>
          <a:bodyPr anchor="ctr"/>
          <a:lstStyle>
            <a:lvl1pPr marL="540544" indent="-201216">
              <a:buClr>
                <a:schemeClr val="accent1"/>
              </a:buClr>
              <a:defRPr>
                <a:solidFill>
                  <a:schemeClr val="tx1"/>
                </a:solidFill>
              </a:defRPr>
            </a:lvl1pPr>
            <a:lvl2pPr marL="807244" indent="-171450">
              <a:buClr>
                <a:schemeClr val="accent1"/>
              </a:buClr>
              <a:defRPr>
                <a:solidFill>
                  <a:schemeClr val="tx1"/>
                </a:solidFill>
              </a:defRPr>
            </a:lvl2pPr>
            <a:lvl3pPr marL="1072754" indent="-171450">
              <a:buClr>
                <a:schemeClr val="accent1"/>
              </a:buClr>
              <a:defRPr>
                <a:solidFill>
                  <a:schemeClr val="tx1"/>
                </a:solidFill>
              </a:defRPr>
            </a:lvl3pPr>
            <a:lvl4pPr marL="1347788" indent="-171450">
              <a:buClr>
                <a:schemeClr val="accent1"/>
              </a:buClr>
              <a:defRPr>
                <a:solidFill>
                  <a:schemeClr val="tx1"/>
                </a:solidFill>
              </a:defRPr>
            </a:lvl4pPr>
            <a:lvl5pPr marL="1613297" indent="-171450">
              <a:buClr>
                <a:schemeClr val="accent1"/>
              </a:buClr>
              <a:defRPr>
                <a:solidFill>
                  <a:schemeClr val="tx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9" name="Slide Number Placeholder 2">
            <a:extLst>
              <a:ext uri="{FF2B5EF4-FFF2-40B4-BE49-F238E27FC236}">
                <a16:creationId xmlns:a16="http://schemas.microsoft.com/office/drawing/2014/main" id="{D3AF0B0E-33A2-514D-B8F3-941F8F026814}"/>
              </a:ext>
            </a:extLst>
          </p:cNvPr>
          <p:cNvSpPr>
            <a:spLocks noGrp="1"/>
          </p:cNvSpPr>
          <p:nvPr>
            <p:ph type="sldNum" sz="quarter" idx="4"/>
          </p:nvPr>
        </p:nvSpPr>
        <p:spPr>
          <a:xfrm>
            <a:off x="338137" y="4744094"/>
            <a:ext cx="440339" cy="273844"/>
          </a:xfrm>
          <a:prstGeom prst="rect">
            <a:avLst/>
          </a:prstGeom>
        </p:spPr>
        <p:txBody>
          <a:bodyPr/>
          <a:lstStyle>
            <a:lvl1pPr>
              <a:defRPr sz="800"/>
            </a:lvl1pPr>
          </a:lstStyle>
          <a:p>
            <a:fld id="{174B9191-1FF5-4AA8-997A-BC157C983956}" type="slidenum">
              <a:rPr lang="en-GB" smtClean="0"/>
              <a:pPr/>
              <a:t>‹#›</a:t>
            </a:fld>
            <a:endParaRPr lang="en-GB" dirty="0"/>
          </a:p>
        </p:txBody>
      </p:sp>
      <p:sp>
        <p:nvSpPr>
          <p:cNvPr id="10" name="Date Placeholder 3">
            <a:extLst>
              <a:ext uri="{FF2B5EF4-FFF2-40B4-BE49-F238E27FC236}">
                <a16:creationId xmlns:a16="http://schemas.microsoft.com/office/drawing/2014/main" id="{7FF55805-55D0-6D45-8A7C-977FFBA2AE36}"/>
              </a:ext>
            </a:extLst>
          </p:cNvPr>
          <p:cNvSpPr>
            <a:spLocks noGrp="1"/>
          </p:cNvSpPr>
          <p:nvPr>
            <p:ph type="dt" sz="half" idx="2"/>
          </p:nvPr>
        </p:nvSpPr>
        <p:spPr>
          <a:xfrm>
            <a:off x="892775" y="4744094"/>
            <a:ext cx="905133" cy="273844"/>
          </a:xfrm>
          <a:prstGeom prst="rect">
            <a:avLst/>
          </a:prstGeom>
        </p:spPr>
        <p:txBody>
          <a:bodyPr/>
          <a:lstStyle>
            <a:lvl1pPr>
              <a:defRPr sz="800"/>
            </a:lvl1pPr>
          </a:lstStyle>
          <a:p>
            <a:fld id="{4C277E88-69E4-4980-8A51-2492EA1BE7AD}" type="datetimeFigureOut">
              <a:rPr lang="en-GB" smtClean="0"/>
              <a:pPr/>
              <a:t>18/10/2022</a:t>
            </a:fld>
            <a:endParaRPr lang="en-GB" dirty="0"/>
          </a:p>
        </p:txBody>
      </p:sp>
      <p:sp>
        <p:nvSpPr>
          <p:cNvPr id="12" name="Footer Placeholder 4">
            <a:extLst>
              <a:ext uri="{FF2B5EF4-FFF2-40B4-BE49-F238E27FC236}">
                <a16:creationId xmlns:a16="http://schemas.microsoft.com/office/drawing/2014/main" id="{6315E03F-ACB6-164E-A9FE-2DD78FC08F50}"/>
              </a:ext>
            </a:extLst>
          </p:cNvPr>
          <p:cNvSpPr>
            <a:spLocks noGrp="1"/>
          </p:cNvSpPr>
          <p:nvPr>
            <p:ph type="ftr" sz="quarter" idx="3"/>
          </p:nvPr>
        </p:nvSpPr>
        <p:spPr>
          <a:xfrm>
            <a:off x="4998308" y="4744094"/>
            <a:ext cx="2916195" cy="273844"/>
          </a:xfrm>
          <a:prstGeom prst="rect">
            <a:avLst/>
          </a:prstGeom>
        </p:spPr>
        <p:txBody>
          <a:bodyPr/>
          <a:lstStyle>
            <a:lvl1pPr>
              <a:defRPr sz="800"/>
            </a:lvl1pPr>
          </a:lstStyle>
          <a:p>
            <a:pPr>
              <a:buClr>
                <a:srgbClr val="000000"/>
              </a:buClr>
              <a:buSzPts val="1100"/>
              <a:buFont typeface="Arial"/>
              <a:buNone/>
            </a:pPr>
            <a:endParaRPr lang="en-GB" dirty="0"/>
          </a:p>
        </p:txBody>
      </p:sp>
    </p:spTree>
    <p:extLst>
      <p:ext uri="{BB962C8B-B14F-4D97-AF65-F5344CB8AC3E}">
        <p14:creationId xmlns:p14="http://schemas.microsoft.com/office/powerpoint/2010/main" val="9200779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hree Elements_grey_green_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2C6AF0-A650-4F41-844A-85051000102B}"/>
              </a:ext>
            </a:extLst>
          </p:cNvPr>
          <p:cNvSpPr>
            <a:spLocks noGrp="1"/>
          </p:cNvSpPr>
          <p:nvPr>
            <p:ph type="title"/>
          </p:nvPr>
        </p:nvSpPr>
        <p:spPr/>
        <p:txBody>
          <a:bodyPr/>
          <a:lstStyle/>
          <a:p>
            <a:r>
              <a:rPr lang="en-GB" dirty="0"/>
              <a:t>Click to edit Master title style</a:t>
            </a:r>
          </a:p>
        </p:txBody>
      </p:sp>
      <p:sp>
        <p:nvSpPr>
          <p:cNvPr id="6" name="Google Shape;43;p6">
            <a:extLst>
              <a:ext uri="{FF2B5EF4-FFF2-40B4-BE49-F238E27FC236}">
                <a16:creationId xmlns:a16="http://schemas.microsoft.com/office/drawing/2014/main" id="{2E717992-5EC6-4136-8651-8A1C75E8D017}"/>
              </a:ext>
            </a:extLst>
          </p:cNvPr>
          <p:cNvSpPr/>
          <p:nvPr userDrawn="1"/>
        </p:nvSpPr>
        <p:spPr>
          <a:xfrm>
            <a:off x="0" y="879475"/>
            <a:ext cx="9144000" cy="3734700"/>
          </a:xfrm>
          <a:prstGeom prst="rect">
            <a:avLst/>
          </a:prstGeom>
          <a:solidFill>
            <a:srgbClr val="F2F2F2"/>
          </a:solidFill>
          <a:ln>
            <a:noFill/>
          </a:ln>
        </p:spPr>
        <p:txBody>
          <a:bodyPr spcFirstLastPara="1" wrap="square" lIns="91425" tIns="45725" rIns="91425" bIns="45725"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Franklin Gothic"/>
              <a:ea typeface="Franklin Gothic"/>
              <a:cs typeface="Franklin Gothic"/>
              <a:sym typeface="Franklin Gothic"/>
            </a:endParaRPr>
          </a:p>
        </p:txBody>
      </p:sp>
      <p:sp>
        <p:nvSpPr>
          <p:cNvPr id="8" name="Content Placeholder 7">
            <a:extLst>
              <a:ext uri="{FF2B5EF4-FFF2-40B4-BE49-F238E27FC236}">
                <a16:creationId xmlns:a16="http://schemas.microsoft.com/office/drawing/2014/main" id="{BD601EF2-B816-431F-BC8F-DF09DB979FD9}"/>
              </a:ext>
            </a:extLst>
          </p:cNvPr>
          <p:cNvSpPr>
            <a:spLocks noGrp="1"/>
          </p:cNvSpPr>
          <p:nvPr>
            <p:ph sz="quarter" idx="13"/>
          </p:nvPr>
        </p:nvSpPr>
        <p:spPr>
          <a:xfrm>
            <a:off x="5988844" y="880036"/>
            <a:ext cx="3155156" cy="1856184"/>
          </a:xfrm>
          <a:solidFill>
            <a:schemeClr val="accent1"/>
          </a:solidFill>
          <a:ln>
            <a:noFill/>
          </a:ln>
        </p:spPr>
        <p:txBody>
          <a:bodyPr anchor="ctr"/>
          <a:lstStyle>
            <a:lvl1pPr marL="540544" indent="-201216">
              <a:buClr>
                <a:schemeClr val="bg1"/>
              </a:buClr>
              <a:defRPr>
                <a:solidFill>
                  <a:schemeClr val="bg1"/>
                </a:solidFill>
              </a:defRPr>
            </a:lvl1pPr>
            <a:lvl2pPr marL="807244" indent="-171450">
              <a:buClr>
                <a:schemeClr val="bg1"/>
              </a:buClr>
              <a:defRPr>
                <a:solidFill>
                  <a:schemeClr val="bg1"/>
                </a:solidFill>
              </a:defRPr>
            </a:lvl2pPr>
            <a:lvl3pPr marL="1072754" indent="-171450">
              <a:buClr>
                <a:schemeClr val="bg1"/>
              </a:buClr>
              <a:defRPr>
                <a:solidFill>
                  <a:schemeClr val="bg1"/>
                </a:solidFill>
              </a:defRPr>
            </a:lvl3pPr>
            <a:lvl4pPr marL="1347788" indent="-171450">
              <a:buClr>
                <a:schemeClr val="bg1"/>
              </a:buClr>
              <a:defRPr>
                <a:solidFill>
                  <a:schemeClr val="bg1"/>
                </a:solidFill>
              </a:defRPr>
            </a:lvl4pPr>
            <a:lvl5pPr marL="1613297" indent="-171450">
              <a:buClr>
                <a:schemeClr val="bg1"/>
              </a:buClr>
              <a:defRPr>
                <a:solidFill>
                  <a:schemeClr val="bg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1" name="Content Placeholder 7">
            <a:extLst>
              <a:ext uri="{FF2B5EF4-FFF2-40B4-BE49-F238E27FC236}">
                <a16:creationId xmlns:a16="http://schemas.microsoft.com/office/drawing/2014/main" id="{392B8354-ECDD-4422-8107-25A91FA5125E}"/>
              </a:ext>
            </a:extLst>
          </p:cNvPr>
          <p:cNvSpPr>
            <a:spLocks noGrp="1"/>
          </p:cNvSpPr>
          <p:nvPr>
            <p:ph sz="quarter" idx="14"/>
          </p:nvPr>
        </p:nvSpPr>
        <p:spPr>
          <a:xfrm>
            <a:off x="0" y="887016"/>
            <a:ext cx="5997389" cy="3719946"/>
          </a:xfrm>
          <a:noFill/>
        </p:spPr>
        <p:txBody>
          <a:bodyPr anchor="ctr"/>
          <a:lstStyle>
            <a:lvl1pPr marL="540544" indent="-201216">
              <a:buClr>
                <a:schemeClr val="accent1"/>
              </a:buClr>
              <a:defRPr>
                <a:solidFill>
                  <a:schemeClr val="tx1"/>
                </a:solidFill>
              </a:defRPr>
            </a:lvl1pPr>
            <a:lvl2pPr marL="807244" indent="-171450">
              <a:buClr>
                <a:schemeClr val="accent1"/>
              </a:buClr>
              <a:defRPr>
                <a:solidFill>
                  <a:schemeClr val="tx1"/>
                </a:solidFill>
              </a:defRPr>
            </a:lvl2pPr>
            <a:lvl3pPr marL="1072754" indent="-171450">
              <a:buClr>
                <a:schemeClr val="accent1"/>
              </a:buClr>
              <a:defRPr>
                <a:solidFill>
                  <a:schemeClr val="tx1"/>
                </a:solidFill>
              </a:defRPr>
            </a:lvl3pPr>
            <a:lvl4pPr marL="1347788" indent="-171450">
              <a:buClr>
                <a:schemeClr val="accent1"/>
              </a:buClr>
              <a:defRPr>
                <a:solidFill>
                  <a:schemeClr val="tx1"/>
                </a:solidFill>
              </a:defRPr>
            </a:lvl4pPr>
            <a:lvl5pPr marL="1613297" indent="-171450">
              <a:buClr>
                <a:schemeClr val="accent1"/>
              </a:buClr>
              <a:defRPr>
                <a:solidFill>
                  <a:schemeClr val="tx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13" name="Content Placeholder 7">
            <a:extLst>
              <a:ext uri="{FF2B5EF4-FFF2-40B4-BE49-F238E27FC236}">
                <a16:creationId xmlns:a16="http://schemas.microsoft.com/office/drawing/2014/main" id="{E43550A9-F065-4AF3-BB0B-CE2ECCE3F1F6}"/>
              </a:ext>
            </a:extLst>
          </p:cNvPr>
          <p:cNvSpPr>
            <a:spLocks noGrp="1"/>
          </p:cNvSpPr>
          <p:nvPr>
            <p:ph sz="quarter" idx="15"/>
          </p:nvPr>
        </p:nvSpPr>
        <p:spPr>
          <a:xfrm>
            <a:off x="5988844" y="2757758"/>
            <a:ext cx="3155156" cy="1856184"/>
          </a:xfrm>
          <a:solidFill>
            <a:schemeClr val="accent1"/>
          </a:solidFill>
          <a:ln>
            <a:noFill/>
          </a:ln>
        </p:spPr>
        <p:txBody>
          <a:bodyPr anchor="ctr"/>
          <a:lstStyle>
            <a:lvl1pPr marL="540544" indent="-201216">
              <a:buClr>
                <a:schemeClr val="bg1"/>
              </a:buClr>
              <a:defRPr>
                <a:solidFill>
                  <a:schemeClr val="bg1"/>
                </a:solidFill>
              </a:defRPr>
            </a:lvl1pPr>
            <a:lvl2pPr marL="807244" indent="-171450">
              <a:buClr>
                <a:schemeClr val="bg1"/>
              </a:buClr>
              <a:defRPr>
                <a:solidFill>
                  <a:schemeClr val="bg1"/>
                </a:solidFill>
              </a:defRPr>
            </a:lvl2pPr>
            <a:lvl3pPr marL="1072754" indent="-171450">
              <a:buClr>
                <a:schemeClr val="bg1"/>
              </a:buClr>
              <a:defRPr>
                <a:solidFill>
                  <a:schemeClr val="bg1"/>
                </a:solidFill>
              </a:defRPr>
            </a:lvl3pPr>
            <a:lvl4pPr marL="1347788" indent="-171450">
              <a:buClr>
                <a:schemeClr val="bg1"/>
              </a:buClr>
              <a:defRPr>
                <a:solidFill>
                  <a:schemeClr val="bg1"/>
                </a:solidFill>
              </a:defRPr>
            </a:lvl4pPr>
            <a:lvl5pPr marL="1613297" indent="-171450">
              <a:buClr>
                <a:schemeClr val="bg1"/>
              </a:buCl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10" name="Slide Number Placeholder 2">
            <a:extLst>
              <a:ext uri="{FF2B5EF4-FFF2-40B4-BE49-F238E27FC236}">
                <a16:creationId xmlns:a16="http://schemas.microsoft.com/office/drawing/2014/main" id="{A0ADC00F-54B1-3945-810B-1D8C5D7F332F}"/>
              </a:ext>
            </a:extLst>
          </p:cNvPr>
          <p:cNvSpPr>
            <a:spLocks noGrp="1"/>
          </p:cNvSpPr>
          <p:nvPr>
            <p:ph type="sldNum" sz="quarter" idx="4"/>
          </p:nvPr>
        </p:nvSpPr>
        <p:spPr>
          <a:xfrm>
            <a:off x="338137" y="4744094"/>
            <a:ext cx="440339" cy="273844"/>
          </a:xfrm>
          <a:prstGeom prst="rect">
            <a:avLst/>
          </a:prstGeom>
        </p:spPr>
        <p:txBody>
          <a:bodyPr/>
          <a:lstStyle>
            <a:lvl1pPr>
              <a:defRPr sz="800"/>
            </a:lvl1pPr>
          </a:lstStyle>
          <a:p>
            <a:fld id="{174B9191-1FF5-4AA8-997A-BC157C983956}" type="slidenum">
              <a:rPr lang="en-GB" smtClean="0"/>
              <a:pPr/>
              <a:t>‹#›</a:t>
            </a:fld>
            <a:endParaRPr lang="en-GB" dirty="0"/>
          </a:p>
        </p:txBody>
      </p:sp>
      <p:sp>
        <p:nvSpPr>
          <p:cNvPr id="12" name="Date Placeholder 3">
            <a:extLst>
              <a:ext uri="{FF2B5EF4-FFF2-40B4-BE49-F238E27FC236}">
                <a16:creationId xmlns:a16="http://schemas.microsoft.com/office/drawing/2014/main" id="{CCF33FE7-3957-8141-962E-85F1E64B9322}"/>
              </a:ext>
            </a:extLst>
          </p:cNvPr>
          <p:cNvSpPr>
            <a:spLocks noGrp="1"/>
          </p:cNvSpPr>
          <p:nvPr>
            <p:ph type="dt" sz="half" idx="2"/>
          </p:nvPr>
        </p:nvSpPr>
        <p:spPr>
          <a:xfrm>
            <a:off x="892775" y="4744094"/>
            <a:ext cx="905133" cy="273844"/>
          </a:xfrm>
          <a:prstGeom prst="rect">
            <a:avLst/>
          </a:prstGeom>
        </p:spPr>
        <p:txBody>
          <a:bodyPr/>
          <a:lstStyle>
            <a:lvl1pPr>
              <a:defRPr sz="800"/>
            </a:lvl1pPr>
          </a:lstStyle>
          <a:p>
            <a:fld id="{4C277E88-69E4-4980-8A51-2492EA1BE7AD}" type="datetimeFigureOut">
              <a:rPr lang="en-GB" smtClean="0"/>
              <a:pPr/>
              <a:t>18/10/2022</a:t>
            </a:fld>
            <a:endParaRPr lang="en-GB" dirty="0"/>
          </a:p>
        </p:txBody>
      </p:sp>
      <p:sp>
        <p:nvSpPr>
          <p:cNvPr id="14" name="Footer Placeholder 4">
            <a:extLst>
              <a:ext uri="{FF2B5EF4-FFF2-40B4-BE49-F238E27FC236}">
                <a16:creationId xmlns:a16="http://schemas.microsoft.com/office/drawing/2014/main" id="{E05AC6D0-784E-454D-8C20-12F22EDB5AF5}"/>
              </a:ext>
            </a:extLst>
          </p:cNvPr>
          <p:cNvSpPr>
            <a:spLocks noGrp="1"/>
          </p:cNvSpPr>
          <p:nvPr>
            <p:ph type="ftr" sz="quarter" idx="3"/>
          </p:nvPr>
        </p:nvSpPr>
        <p:spPr>
          <a:xfrm>
            <a:off x="4998308" y="4744094"/>
            <a:ext cx="2916195" cy="273844"/>
          </a:xfrm>
          <a:prstGeom prst="rect">
            <a:avLst/>
          </a:prstGeom>
        </p:spPr>
        <p:txBody>
          <a:bodyPr/>
          <a:lstStyle>
            <a:lvl1pPr>
              <a:defRPr sz="800"/>
            </a:lvl1pPr>
          </a:lstStyle>
          <a:p>
            <a:pPr>
              <a:buClr>
                <a:srgbClr val="000000"/>
              </a:buClr>
              <a:buSzPts val="1100"/>
              <a:buFont typeface="Arial"/>
              <a:buNone/>
            </a:pPr>
            <a:endParaRPr lang="en-GB" dirty="0"/>
          </a:p>
        </p:txBody>
      </p:sp>
    </p:spTree>
    <p:extLst>
      <p:ext uri="{BB962C8B-B14F-4D97-AF65-F5344CB8AC3E}">
        <p14:creationId xmlns:p14="http://schemas.microsoft.com/office/powerpoint/2010/main" val="1333617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Elements_dark_gre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2C6AF0-A650-4F41-844A-85051000102B}"/>
              </a:ext>
            </a:extLst>
          </p:cNvPr>
          <p:cNvSpPr>
            <a:spLocks noGrp="1"/>
          </p:cNvSpPr>
          <p:nvPr>
            <p:ph type="title"/>
          </p:nvPr>
        </p:nvSpPr>
        <p:spPr/>
        <p:txBody>
          <a:bodyPr/>
          <a:lstStyle/>
          <a:p>
            <a:r>
              <a:rPr lang="en-GB"/>
              <a:t>Click to edit Master title style</a:t>
            </a:r>
          </a:p>
        </p:txBody>
      </p:sp>
      <p:sp>
        <p:nvSpPr>
          <p:cNvPr id="6" name="Google Shape;43;p6">
            <a:extLst>
              <a:ext uri="{FF2B5EF4-FFF2-40B4-BE49-F238E27FC236}">
                <a16:creationId xmlns:a16="http://schemas.microsoft.com/office/drawing/2014/main" id="{2E717992-5EC6-4136-8651-8A1C75E8D017}"/>
              </a:ext>
            </a:extLst>
          </p:cNvPr>
          <p:cNvSpPr/>
          <p:nvPr userDrawn="1"/>
        </p:nvSpPr>
        <p:spPr>
          <a:xfrm>
            <a:off x="0" y="879475"/>
            <a:ext cx="9144000" cy="3734700"/>
          </a:xfrm>
          <a:prstGeom prst="rect">
            <a:avLst/>
          </a:prstGeom>
          <a:solidFill>
            <a:srgbClr val="F2F2F2"/>
          </a:solidFill>
          <a:ln>
            <a:noFill/>
          </a:ln>
        </p:spPr>
        <p:txBody>
          <a:bodyPr spcFirstLastPara="1" wrap="square" lIns="91425" tIns="45725" rIns="91425" bIns="45725"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Franklin Gothic"/>
              <a:ea typeface="Franklin Gothic"/>
              <a:cs typeface="Franklin Gothic"/>
              <a:sym typeface="Franklin Gothic"/>
            </a:endParaRPr>
          </a:p>
        </p:txBody>
      </p:sp>
      <p:sp>
        <p:nvSpPr>
          <p:cNvPr id="11" name="Content Placeholder 7">
            <a:extLst>
              <a:ext uri="{FF2B5EF4-FFF2-40B4-BE49-F238E27FC236}">
                <a16:creationId xmlns:a16="http://schemas.microsoft.com/office/drawing/2014/main" id="{392B8354-ECDD-4422-8107-25A91FA5125E}"/>
              </a:ext>
            </a:extLst>
          </p:cNvPr>
          <p:cNvSpPr>
            <a:spLocks noGrp="1"/>
          </p:cNvSpPr>
          <p:nvPr>
            <p:ph sz="quarter" idx="14"/>
          </p:nvPr>
        </p:nvSpPr>
        <p:spPr>
          <a:xfrm>
            <a:off x="0" y="887016"/>
            <a:ext cx="5997389" cy="3719946"/>
          </a:xfrm>
          <a:noFill/>
        </p:spPr>
        <p:txBody>
          <a:bodyPr anchor="ctr"/>
          <a:lstStyle>
            <a:lvl1pPr marL="540544" indent="-201216">
              <a:buClr>
                <a:schemeClr val="accent1"/>
              </a:buClr>
              <a:defRPr>
                <a:solidFill>
                  <a:schemeClr val="tx1"/>
                </a:solidFill>
              </a:defRPr>
            </a:lvl1pPr>
            <a:lvl2pPr marL="807244" indent="-171450">
              <a:buClr>
                <a:schemeClr val="accent1"/>
              </a:buClr>
              <a:defRPr>
                <a:solidFill>
                  <a:schemeClr val="tx1"/>
                </a:solidFill>
              </a:defRPr>
            </a:lvl2pPr>
            <a:lvl3pPr marL="1072754" indent="-171450">
              <a:buClr>
                <a:schemeClr val="accent1"/>
              </a:buClr>
              <a:defRPr>
                <a:solidFill>
                  <a:schemeClr val="tx1"/>
                </a:solidFill>
              </a:defRPr>
            </a:lvl3pPr>
            <a:lvl4pPr marL="1347788" indent="-171450">
              <a:buClr>
                <a:schemeClr val="accent1"/>
              </a:buClr>
              <a:defRPr>
                <a:solidFill>
                  <a:schemeClr val="tx1"/>
                </a:solidFill>
              </a:defRPr>
            </a:lvl4pPr>
            <a:lvl5pPr marL="1613297" indent="-171450">
              <a:buClr>
                <a:schemeClr val="accent1"/>
              </a:buClr>
              <a:defRPr>
                <a:solidFill>
                  <a:schemeClr val="tx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10" name="Content Placeholder 7">
            <a:extLst>
              <a:ext uri="{FF2B5EF4-FFF2-40B4-BE49-F238E27FC236}">
                <a16:creationId xmlns:a16="http://schemas.microsoft.com/office/drawing/2014/main" id="{5046E1B1-BEFE-2F44-ABDA-122C8F2607D1}"/>
              </a:ext>
            </a:extLst>
          </p:cNvPr>
          <p:cNvSpPr>
            <a:spLocks noGrp="1"/>
          </p:cNvSpPr>
          <p:nvPr>
            <p:ph sz="quarter" idx="13"/>
          </p:nvPr>
        </p:nvSpPr>
        <p:spPr>
          <a:xfrm>
            <a:off x="5988844" y="880036"/>
            <a:ext cx="3155156" cy="1856184"/>
          </a:xfrm>
          <a:solidFill>
            <a:schemeClr val="bg2"/>
          </a:solidFill>
          <a:ln>
            <a:noFill/>
          </a:ln>
        </p:spPr>
        <p:txBody>
          <a:bodyPr anchor="ctr"/>
          <a:lstStyle>
            <a:lvl1pPr marL="540544" indent="-201216">
              <a:buClr>
                <a:schemeClr val="bg1"/>
              </a:buClr>
              <a:defRPr>
                <a:solidFill>
                  <a:schemeClr val="bg1"/>
                </a:solidFill>
              </a:defRPr>
            </a:lvl1pPr>
            <a:lvl2pPr marL="807244" indent="-171450">
              <a:buClr>
                <a:schemeClr val="bg1"/>
              </a:buClr>
              <a:defRPr>
                <a:solidFill>
                  <a:schemeClr val="bg1"/>
                </a:solidFill>
              </a:defRPr>
            </a:lvl2pPr>
            <a:lvl3pPr marL="1072754" indent="-171450">
              <a:buClr>
                <a:schemeClr val="bg1"/>
              </a:buClr>
              <a:defRPr>
                <a:solidFill>
                  <a:schemeClr val="bg1"/>
                </a:solidFill>
              </a:defRPr>
            </a:lvl3pPr>
            <a:lvl4pPr marL="1347788" indent="-171450">
              <a:buClr>
                <a:schemeClr val="bg1"/>
              </a:buClr>
              <a:defRPr>
                <a:solidFill>
                  <a:schemeClr val="bg1"/>
                </a:solidFill>
              </a:defRPr>
            </a:lvl4pPr>
            <a:lvl5pPr marL="1613297" indent="-171450">
              <a:buClr>
                <a:schemeClr val="bg1"/>
              </a:buClr>
              <a:defRPr>
                <a:solidFill>
                  <a:schemeClr val="bg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2" name="Content Placeholder 7">
            <a:extLst>
              <a:ext uri="{FF2B5EF4-FFF2-40B4-BE49-F238E27FC236}">
                <a16:creationId xmlns:a16="http://schemas.microsoft.com/office/drawing/2014/main" id="{7C642B60-AA63-BF47-AC0F-DD15636610CC}"/>
              </a:ext>
            </a:extLst>
          </p:cNvPr>
          <p:cNvSpPr>
            <a:spLocks noGrp="1"/>
          </p:cNvSpPr>
          <p:nvPr>
            <p:ph sz="quarter" idx="15"/>
          </p:nvPr>
        </p:nvSpPr>
        <p:spPr>
          <a:xfrm>
            <a:off x="5988844" y="2757758"/>
            <a:ext cx="3155156" cy="1856184"/>
          </a:xfrm>
          <a:solidFill>
            <a:schemeClr val="bg2"/>
          </a:solidFill>
          <a:ln>
            <a:noFill/>
          </a:ln>
        </p:spPr>
        <p:txBody>
          <a:bodyPr anchor="ctr"/>
          <a:lstStyle>
            <a:lvl1pPr marL="540544" indent="-201216">
              <a:buClr>
                <a:schemeClr val="bg1"/>
              </a:buClr>
              <a:defRPr>
                <a:solidFill>
                  <a:schemeClr val="bg1"/>
                </a:solidFill>
              </a:defRPr>
            </a:lvl1pPr>
            <a:lvl2pPr marL="807244" indent="-171450">
              <a:buClr>
                <a:schemeClr val="bg1"/>
              </a:buClr>
              <a:defRPr>
                <a:solidFill>
                  <a:schemeClr val="bg1"/>
                </a:solidFill>
              </a:defRPr>
            </a:lvl2pPr>
            <a:lvl3pPr marL="1072754" indent="-171450">
              <a:buClr>
                <a:schemeClr val="bg1"/>
              </a:buClr>
              <a:defRPr>
                <a:solidFill>
                  <a:schemeClr val="bg1"/>
                </a:solidFill>
              </a:defRPr>
            </a:lvl3pPr>
            <a:lvl4pPr marL="1347788" indent="-171450">
              <a:buClr>
                <a:schemeClr val="bg1"/>
              </a:buClr>
              <a:defRPr>
                <a:solidFill>
                  <a:schemeClr val="bg1"/>
                </a:solidFill>
              </a:defRPr>
            </a:lvl4pPr>
            <a:lvl5pPr marL="1613297" indent="-171450">
              <a:buClr>
                <a:schemeClr val="bg1"/>
              </a:buCl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13" name="Slide Number Placeholder 2">
            <a:extLst>
              <a:ext uri="{FF2B5EF4-FFF2-40B4-BE49-F238E27FC236}">
                <a16:creationId xmlns:a16="http://schemas.microsoft.com/office/drawing/2014/main" id="{AE8AB2A8-84B5-6A4D-9032-38D794A8F2C4}"/>
              </a:ext>
            </a:extLst>
          </p:cNvPr>
          <p:cNvSpPr>
            <a:spLocks noGrp="1"/>
          </p:cNvSpPr>
          <p:nvPr>
            <p:ph type="sldNum" sz="quarter" idx="4"/>
          </p:nvPr>
        </p:nvSpPr>
        <p:spPr>
          <a:xfrm>
            <a:off x="338137" y="4744094"/>
            <a:ext cx="440339" cy="273844"/>
          </a:xfrm>
          <a:prstGeom prst="rect">
            <a:avLst/>
          </a:prstGeom>
        </p:spPr>
        <p:txBody>
          <a:bodyPr/>
          <a:lstStyle>
            <a:lvl1pPr>
              <a:defRPr sz="800"/>
            </a:lvl1pPr>
          </a:lstStyle>
          <a:p>
            <a:fld id="{174B9191-1FF5-4AA8-997A-BC157C983956}" type="slidenum">
              <a:rPr lang="en-GB" smtClean="0"/>
              <a:pPr/>
              <a:t>‹#›</a:t>
            </a:fld>
            <a:endParaRPr lang="en-GB" dirty="0"/>
          </a:p>
        </p:txBody>
      </p:sp>
      <p:sp>
        <p:nvSpPr>
          <p:cNvPr id="14" name="Date Placeholder 3">
            <a:extLst>
              <a:ext uri="{FF2B5EF4-FFF2-40B4-BE49-F238E27FC236}">
                <a16:creationId xmlns:a16="http://schemas.microsoft.com/office/drawing/2014/main" id="{63DBF2B2-B69C-DA46-80E5-411E5A806C31}"/>
              </a:ext>
            </a:extLst>
          </p:cNvPr>
          <p:cNvSpPr>
            <a:spLocks noGrp="1"/>
          </p:cNvSpPr>
          <p:nvPr>
            <p:ph type="dt" sz="half" idx="2"/>
          </p:nvPr>
        </p:nvSpPr>
        <p:spPr>
          <a:xfrm>
            <a:off x="892775" y="4744094"/>
            <a:ext cx="905133" cy="273844"/>
          </a:xfrm>
          <a:prstGeom prst="rect">
            <a:avLst/>
          </a:prstGeom>
        </p:spPr>
        <p:txBody>
          <a:bodyPr/>
          <a:lstStyle>
            <a:lvl1pPr>
              <a:defRPr sz="800"/>
            </a:lvl1pPr>
          </a:lstStyle>
          <a:p>
            <a:fld id="{4C277E88-69E4-4980-8A51-2492EA1BE7AD}" type="datetimeFigureOut">
              <a:rPr lang="en-GB" smtClean="0"/>
              <a:pPr/>
              <a:t>18/10/2022</a:t>
            </a:fld>
            <a:endParaRPr lang="en-GB" dirty="0"/>
          </a:p>
        </p:txBody>
      </p:sp>
      <p:sp>
        <p:nvSpPr>
          <p:cNvPr id="15" name="Footer Placeholder 4">
            <a:extLst>
              <a:ext uri="{FF2B5EF4-FFF2-40B4-BE49-F238E27FC236}">
                <a16:creationId xmlns:a16="http://schemas.microsoft.com/office/drawing/2014/main" id="{9B6FD60F-60CD-954D-82A7-780F5B5B9885}"/>
              </a:ext>
            </a:extLst>
          </p:cNvPr>
          <p:cNvSpPr>
            <a:spLocks noGrp="1"/>
          </p:cNvSpPr>
          <p:nvPr>
            <p:ph type="ftr" sz="quarter" idx="3"/>
          </p:nvPr>
        </p:nvSpPr>
        <p:spPr>
          <a:xfrm>
            <a:off x="4998308" y="4744094"/>
            <a:ext cx="2916195" cy="273844"/>
          </a:xfrm>
          <a:prstGeom prst="rect">
            <a:avLst/>
          </a:prstGeom>
        </p:spPr>
        <p:txBody>
          <a:bodyPr/>
          <a:lstStyle>
            <a:lvl1pPr>
              <a:defRPr sz="800"/>
            </a:lvl1pPr>
          </a:lstStyle>
          <a:p>
            <a:pPr>
              <a:buClr>
                <a:srgbClr val="000000"/>
              </a:buClr>
              <a:buSzPts val="1100"/>
              <a:buFont typeface="Arial"/>
              <a:buNone/>
            </a:pPr>
            <a:endParaRPr lang="en-GB" dirty="0"/>
          </a:p>
        </p:txBody>
      </p:sp>
    </p:spTree>
    <p:extLst>
      <p:ext uri="{BB962C8B-B14F-4D97-AF65-F5344CB8AC3E}">
        <p14:creationId xmlns:p14="http://schemas.microsoft.com/office/powerpoint/2010/main" val="4739648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hree Elements_green_left_gre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2C6AF0-A650-4F41-844A-85051000102B}"/>
              </a:ext>
            </a:extLst>
          </p:cNvPr>
          <p:cNvSpPr>
            <a:spLocks noGrp="1"/>
          </p:cNvSpPr>
          <p:nvPr>
            <p:ph type="title"/>
          </p:nvPr>
        </p:nvSpPr>
        <p:spPr/>
        <p:txBody>
          <a:bodyPr/>
          <a:lstStyle/>
          <a:p>
            <a:r>
              <a:rPr lang="en-GB"/>
              <a:t>Click to edit Master title style</a:t>
            </a:r>
          </a:p>
        </p:txBody>
      </p:sp>
      <p:sp>
        <p:nvSpPr>
          <p:cNvPr id="6" name="Google Shape;43;p6">
            <a:extLst>
              <a:ext uri="{FF2B5EF4-FFF2-40B4-BE49-F238E27FC236}">
                <a16:creationId xmlns:a16="http://schemas.microsoft.com/office/drawing/2014/main" id="{2E717992-5EC6-4136-8651-8A1C75E8D017}"/>
              </a:ext>
            </a:extLst>
          </p:cNvPr>
          <p:cNvSpPr/>
          <p:nvPr userDrawn="1"/>
        </p:nvSpPr>
        <p:spPr>
          <a:xfrm>
            <a:off x="0" y="879475"/>
            <a:ext cx="9144000" cy="3734700"/>
          </a:xfrm>
          <a:prstGeom prst="rect">
            <a:avLst/>
          </a:prstGeom>
          <a:solidFill>
            <a:srgbClr val="F2F2F2"/>
          </a:solidFill>
          <a:ln>
            <a:noFill/>
          </a:ln>
        </p:spPr>
        <p:txBody>
          <a:bodyPr spcFirstLastPara="1" wrap="square" lIns="91425" tIns="45725" rIns="91425" bIns="45725"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Franklin Gothic"/>
              <a:ea typeface="Franklin Gothic"/>
              <a:cs typeface="Franklin Gothic"/>
              <a:sym typeface="Franklin Gothic"/>
            </a:endParaRPr>
          </a:p>
        </p:txBody>
      </p:sp>
      <p:sp>
        <p:nvSpPr>
          <p:cNvPr id="11" name="Content Placeholder 7">
            <a:extLst>
              <a:ext uri="{FF2B5EF4-FFF2-40B4-BE49-F238E27FC236}">
                <a16:creationId xmlns:a16="http://schemas.microsoft.com/office/drawing/2014/main" id="{392B8354-ECDD-4422-8107-25A91FA5125E}"/>
              </a:ext>
            </a:extLst>
          </p:cNvPr>
          <p:cNvSpPr>
            <a:spLocks noGrp="1"/>
          </p:cNvSpPr>
          <p:nvPr>
            <p:ph sz="quarter" idx="14"/>
          </p:nvPr>
        </p:nvSpPr>
        <p:spPr>
          <a:xfrm>
            <a:off x="3146611" y="887016"/>
            <a:ext cx="5997389" cy="3719946"/>
          </a:xfrm>
          <a:noFill/>
        </p:spPr>
        <p:txBody>
          <a:bodyPr anchor="ctr"/>
          <a:lstStyle>
            <a:lvl1pPr marL="540544" indent="-201216">
              <a:buClr>
                <a:schemeClr val="accent1"/>
              </a:buClr>
              <a:defRPr>
                <a:solidFill>
                  <a:schemeClr val="tx1"/>
                </a:solidFill>
              </a:defRPr>
            </a:lvl1pPr>
            <a:lvl2pPr marL="807244" indent="-171450">
              <a:buClr>
                <a:schemeClr val="accent1"/>
              </a:buClr>
              <a:defRPr>
                <a:solidFill>
                  <a:schemeClr val="tx1"/>
                </a:solidFill>
              </a:defRPr>
            </a:lvl2pPr>
            <a:lvl3pPr marL="1072754" indent="-171450">
              <a:buClr>
                <a:schemeClr val="accent1"/>
              </a:buClr>
              <a:defRPr>
                <a:solidFill>
                  <a:schemeClr val="tx1"/>
                </a:solidFill>
              </a:defRPr>
            </a:lvl3pPr>
            <a:lvl4pPr marL="1347788" indent="-171450">
              <a:buClr>
                <a:schemeClr val="accent1"/>
              </a:buClr>
              <a:defRPr>
                <a:solidFill>
                  <a:schemeClr val="tx1"/>
                </a:solidFill>
              </a:defRPr>
            </a:lvl4pPr>
            <a:lvl5pPr marL="1613297" indent="-171450">
              <a:buClr>
                <a:schemeClr val="accent1"/>
              </a:buClr>
              <a:defRPr>
                <a:solidFill>
                  <a:schemeClr val="tx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10" name="Content Placeholder 7">
            <a:extLst>
              <a:ext uri="{FF2B5EF4-FFF2-40B4-BE49-F238E27FC236}">
                <a16:creationId xmlns:a16="http://schemas.microsoft.com/office/drawing/2014/main" id="{68ED5D27-7224-B74C-B8E5-C1336F9B0F1A}"/>
              </a:ext>
            </a:extLst>
          </p:cNvPr>
          <p:cNvSpPr>
            <a:spLocks noGrp="1"/>
          </p:cNvSpPr>
          <p:nvPr>
            <p:ph sz="quarter" idx="13"/>
          </p:nvPr>
        </p:nvSpPr>
        <p:spPr>
          <a:xfrm>
            <a:off x="794" y="880036"/>
            <a:ext cx="3155156" cy="1856184"/>
          </a:xfrm>
          <a:solidFill>
            <a:schemeClr val="accent1"/>
          </a:solidFill>
          <a:ln>
            <a:noFill/>
          </a:ln>
        </p:spPr>
        <p:txBody>
          <a:bodyPr anchor="ctr"/>
          <a:lstStyle>
            <a:lvl1pPr marL="540544" indent="-201216">
              <a:buClr>
                <a:schemeClr val="bg1"/>
              </a:buClr>
              <a:defRPr>
                <a:solidFill>
                  <a:schemeClr val="bg1"/>
                </a:solidFill>
              </a:defRPr>
            </a:lvl1pPr>
            <a:lvl2pPr marL="807244" indent="-171450">
              <a:buClr>
                <a:schemeClr val="bg1"/>
              </a:buClr>
              <a:defRPr>
                <a:solidFill>
                  <a:schemeClr val="bg1"/>
                </a:solidFill>
              </a:defRPr>
            </a:lvl2pPr>
            <a:lvl3pPr marL="1072754" indent="-171450">
              <a:buClr>
                <a:schemeClr val="bg1"/>
              </a:buClr>
              <a:defRPr>
                <a:solidFill>
                  <a:schemeClr val="bg1"/>
                </a:solidFill>
              </a:defRPr>
            </a:lvl3pPr>
            <a:lvl4pPr marL="1347788" indent="-171450">
              <a:buClr>
                <a:schemeClr val="bg1"/>
              </a:buClr>
              <a:defRPr>
                <a:solidFill>
                  <a:schemeClr val="bg1"/>
                </a:solidFill>
              </a:defRPr>
            </a:lvl4pPr>
            <a:lvl5pPr marL="1613297" indent="-171450">
              <a:buClr>
                <a:schemeClr val="bg1"/>
              </a:buClr>
              <a:defRPr>
                <a:solidFill>
                  <a:schemeClr val="bg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2" name="Content Placeholder 7">
            <a:extLst>
              <a:ext uri="{FF2B5EF4-FFF2-40B4-BE49-F238E27FC236}">
                <a16:creationId xmlns:a16="http://schemas.microsoft.com/office/drawing/2014/main" id="{5F911D5B-B9AB-734F-8B2C-A4A326C1A6B9}"/>
              </a:ext>
            </a:extLst>
          </p:cNvPr>
          <p:cNvSpPr>
            <a:spLocks noGrp="1"/>
          </p:cNvSpPr>
          <p:nvPr>
            <p:ph sz="quarter" idx="15"/>
          </p:nvPr>
        </p:nvSpPr>
        <p:spPr>
          <a:xfrm>
            <a:off x="794" y="2757758"/>
            <a:ext cx="3155156" cy="1856184"/>
          </a:xfrm>
          <a:solidFill>
            <a:schemeClr val="tx2"/>
          </a:solidFill>
          <a:ln>
            <a:noFill/>
          </a:ln>
        </p:spPr>
        <p:txBody>
          <a:bodyPr anchor="ctr"/>
          <a:lstStyle>
            <a:lvl1pPr marL="540544" indent="-201216">
              <a:buClr>
                <a:schemeClr val="bg1"/>
              </a:buClr>
              <a:defRPr>
                <a:solidFill>
                  <a:schemeClr val="bg1"/>
                </a:solidFill>
              </a:defRPr>
            </a:lvl1pPr>
            <a:lvl2pPr marL="807244" indent="-171450">
              <a:buClr>
                <a:schemeClr val="bg1"/>
              </a:buClr>
              <a:defRPr>
                <a:solidFill>
                  <a:schemeClr val="bg1"/>
                </a:solidFill>
              </a:defRPr>
            </a:lvl2pPr>
            <a:lvl3pPr marL="1072754" indent="-171450">
              <a:buClr>
                <a:schemeClr val="bg1"/>
              </a:buClr>
              <a:defRPr>
                <a:solidFill>
                  <a:schemeClr val="bg1"/>
                </a:solidFill>
              </a:defRPr>
            </a:lvl3pPr>
            <a:lvl4pPr marL="1347788" indent="-171450">
              <a:buClr>
                <a:schemeClr val="bg1"/>
              </a:buClr>
              <a:defRPr>
                <a:solidFill>
                  <a:schemeClr val="bg1"/>
                </a:solidFill>
              </a:defRPr>
            </a:lvl4pPr>
            <a:lvl5pPr marL="1613297" indent="-171450">
              <a:buClr>
                <a:schemeClr val="bg1"/>
              </a:buClr>
              <a:defRPr>
                <a:solidFill>
                  <a:schemeClr val="bg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3" name="Slide Number Placeholder 2">
            <a:extLst>
              <a:ext uri="{FF2B5EF4-FFF2-40B4-BE49-F238E27FC236}">
                <a16:creationId xmlns:a16="http://schemas.microsoft.com/office/drawing/2014/main" id="{6D07DE77-AC7D-6F48-88FE-A62254FAA1BE}"/>
              </a:ext>
            </a:extLst>
          </p:cNvPr>
          <p:cNvSpPr>
            <a:spLocks noGrp="1"/>
          </p:cNvSpPr>
          <p:nvPr>
            <p:ph type="sldNum" sz="quarter" idx="4"/>
          </p:nvPr>
        </p:nvSpPr>
        <p:spPr>
          <a:xfrm>
            <a:off x="338137" y="4744094"/>
            <a:ext cx="440339" cy="273844"/>
          </a:xfrm>
          <a:prstGeom prst="rect">
            <a:avLst/>
          </a:prstGeom>
        </p:spPr>
        <p:txBody>
          <a:bodyPr/>
          <a:lstStyle>
            <a:lvl1pPr>
              <a:defRPr sz="800"/>
            </a:lvl1pPr>
          </a:lstStyle>
          <a:p>
            <a:fld id="{174B9191-1FF5-4AA8-997A-BC157C983956}" type="slidenum">
              <a:rPr lang="en-GB" smtClean="0"/>
              <a:pPr/>
              <a:t>‹#›</a:t>
            </a:fld>
            <a:endParaRPr lang="en-GB" dirty="0"/>
          </a:p>
        </p:txBody>
      </p:sp>
      <p:sp>
        <p:nvSpPr>
          <p:cNvPr id="14" name="Date Placeholder 3">
            <a:extLst>
              <a:ext uri="{FF2B5EF4-FFF2-40B4-BE49-F238E27FC236}">
                <a16:creationId xmlns:a16="http://schemas.microsoft.com/office/drawing/2014/main" id="{D13E19A5-A481-E74E-8FAD-0AFED93E5651}"/>
              </a:ext>
            </a:extLst>
          </p:cNvPr>
          <p:cNvSpPr>
            <a:spLocks noGrp="1"/>
          </p:cNvSpPr>
          <p:nvPr>
            <p:ph type="dt" sz="half" idx="2"/>
          </p:nvPr>
        </p:nvSpPr>
        <p:spPr>
          <a:xfrm>
            <a:off x="892775" y="4744094"/>
            <a:ext cx="905133" cy="273844"/>
          </a:xfrm>
          <a:prstGeom prst="rect">
            <a:avLst/>
          </a:prstGeom>
        </p:spPr>
        <p:txBody>
          <a:bodyPr/>
          <a:lstStyle>
            <a:lvl1pPr>
              <a:defRPr sz="800"/>
            </a:lvl1pPr>
          </a:lstStyle>
          <a:p>
            <a:fld id="{4C277E88-69E4-4980-8A51-2492EA1BE7AD}" type="datetimeFigureOut">
              <a:rPr lang="en-GB" smtClean="0"/>
              <a:pPr/>
              <a:t>18/10/2022</a:t>
            </a:fld>
            <a:endParaRPr lang="en-GB" dirty="0"/>
          </a:p>
        </p:txBody>
      </p:sp>
      <p:sp>
        <p:nvSpPr>
          <p:cNvPr id="15" name="Footer Placeholder 4">
            <a:extLst>
              <a:ext uri="{FF2B5EF4-FFF2-40B4-BE49-F238E27FC236}">
                <a16:creationId xmlns:a16="http://schemas.microsoft.com/office/drawing/2014/main" id="{4C0A212C-25ED-0840-9226-27A2AA795B6A}"/>
              </a:ext>
            </a:extLst>
          </p:cNvPr>
          <p:cNvSpPr>
            <a:spLocks noGrp="1"/>
          </p:cNvSpPr>
          <p:nvPr>
            <p:ph type="ftr" sz="quarter" idx="3"/>
          </p:nvPr>
        </p:nvSpPr>
        <p:spPr>
          <a:xfrm>
            <a:off x="4998308" y="4744094"/>
            <a:ext cx="2916195" cy="273844"/>
          </a:xfrm>
          <a:prstGeom prst="rect">
            <a:avLst/>
          </a:prstGeom>
        </p:spPr>
        <p:txBody>
          <a:bodyPr/>
          <a:lstStyle>
            <a:lvl1pPr>
              <a:defRPr sz="800"/>
            </a:lvl1pPr>
          </a:lstStyle>
          <a:p>
            <a:pPr>
              <a:buClr>
                <a:srgbClr val="000000"/>
              </a:buClr>
              <a:buSzPts val="1100"/>
              <a:buFont typeface="Arial"/>
              <a:buNone/>
            </a:pPr>
            <a:endParaRPr lang="en-GB" dirty="0"/>
          </a:p>
        </p:txBody>
      </p:sp>
    </p:spTree>
    <p:extLst>
      <p:ext uri="{BB962C8B-B14F-4D97-AF65-F5344CB8AC3E}">
        <p14:creationId xmlns:p14="http://schemas.microsoft.com/office/powerpoint/2010/main" val="201298226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ix Elements_green">
    <p:spTree>
      <p:nvGrpSpPr>
        <p:cNvPr id="1" name=""/>
        <p:cNvGrpSpPr/>
        <p:nvPr/>
      </p:nvGrpSpPr>
      <p:grpSpPr>
        <a:xfrm>
          <a:off x="0" y="0"/>
          <a:ext cx="0" cy="0"/>
          <a:chOff x="0" y="0"/>
          <a:chExt cx="0" cy="0"/>
        </a:xfrm>
      </p:grpSpPr>
      <p:sp>
        <p:nvSpPr>
          <p:cNvPr id="99" name="Bildplatzhalter 7">
            <a:extLst>
              <a:ext uri="{FF2B5EF4-FFF2-40B4-BE49-F238E27FC236}">
                <a16:creationId xmlns:a16="http://schemas.microsoft.com/office/drawing/2014/main" id="{6AED7CAE-924B-4077-BB4D-2B8A3BFC844C}"/>
              </a:ext>
            </a:extLst>
          </p:cNvPr>
          <p:cNvSpPr>
            <a:spLocks noGrp="1"/>
          </p:cNvSpPr>
          <p:nvPr>
            <p:ph type="pic" sz="quarter" idx="18" hasCustomPrompt="1"/>
          </p:nvPr>
        </p:nvSpPr>
        <p:spPr>
          <a:xfrm>
            <a:off x="6103800" y="870349"/>
            <a:ext cx="3040200" cy="1865708"/>
          </a:xfrm>
        </p:spPr>
        <p:txBody>
          <a:bodyPr anchor="ctr"/>
          <a:lstStyle>
            <a:lvl1pPr marL="0" indent="0" algn="ctr">
              <a:buNone/>
              <a:defRPr/>
            </a:lvl1pPr>
          </a:lstStyle>
          <a:p>
            <a:r>
              <a:rPr lang="de-DE" dirty="0"/>
              <a:t>Picture</a:t>
            </a:r>
          </a:p>
        </p:txBody>
      </p:sp>
      <p:sp>
        <p:nvSpPr>
          <p:cNvPr id="23" name="Bildplatzhalter 7">
            <a:extLst>
              <a:ext uri="{FF2B5EF4-FFF2-40B4-BE49-F238E27FC236}">
                <a16:creationId xmlns:a16="http://schemas.microsoft.com/office/drawing/2014/main" id="{E07BB3A4-4FFD-4DE6-A698-69053BC4D20F}"/>
              </a:ext>
            </a:extLst>
          </p:cNvPr>
          <p:cNvSpPr>
            <a:spLocks noGrp="1"/>
          </p:cNvSpPr>
          <p:nvPr>
            <p:ph type="pic" sz="quarter" idx="26" hasCustomPrompt="1"/>
          </p:nvPr>
        </p:nvSpPr>
        <p:spPr>
          <a:xfrm>
            <a:off x="0" y="870349"/>
            <a:ext cx="3040200" cy="1865708"/>
          </a:xfrm>
        </p:spPr>
        <p:txBody>
          <a:bodyPr anchor="ctr"/>
          <a:lstStyle>
            <a:lvl1pPr marL="0" indent="0" algn="ctr">
              <a:buNone/>
              <a:defRPr/>
            </a:lvl1pPr>
          </a:lstStyle>
          <a:p>
            <a:r>
              <a:rPr lang="de-DE" dirty="0"/>
              <a:t>Picture</a:t>
            </a:r>
          </a:p>
        </p:txBody>
      </p:sp>
      <p:sp>
        <p:nvSpPr>
          <p:cNvPr id="25" name="Bildplatzhalter 7">
            <a:extLst>
              <a:ext uri="{FF2B5EF4-FFF2-40B4-BE49-F238E27FC236}">
                <a16:creationId xmlns:a16="http://schemas.microsoft.com/office/drawing/2014/main" id="{F317BF75-744F-4883-A086-17AF51AC0669}"/>
              </a:ext>
            </a:extLst>
          </p:cNvPr>
          <p:cNvSpPr>
            <a:spLocks noGrp="1"/>
          </p:cNvSpPr>
          <p:nvPr>
            <p:ph type="pic" sz="quarter" idx="28" hasCustomPrompt="1"/>
          </p:nvPr>
        </p:nvSpPr>
        <p:spPr>
          <a:xfrm>
            <a:off x="3051900" y="870349"/>
            <a:ext cx="3040200" cy="1865708"/>
          </a:xfrm>
        </p:spPr>
        <p:txBody>
          <a:bodyPr anchor="ctr"/>
          <a:lstStyle>
            <a:lvl1pPr marL="0" indent="0" algn="ctr">
              <a:buNone/>
              <a:defRPr/>
            </a:lvl1pPr>
          </a:lstStyle>
          <a:p>
            <a:r>
              <a:rPr lang="de-DE" dirty="0"/>
              <a:t>Picture</a:t>
            </a:r>
          </a:p>
        </p:txBody>
      </p:sp>
      <p:sp>
        <p:nvSpPr>
          <p:cNvPr id="20" name="Text Placeholder 2">
            <a:extLst>
              <a:ext uri="{FF2B5EF4-FFF2-40B4-BE49-F238E27FC236}">
                <a16:creationId xmlns:a16="http://schemas.microsoft.com/office/drawing/2014/main" id="{3CD31348-1A4F-4711-BB56-24F1D21B2C70}"/>
              </a:ext>
            </a:extLst>
          </p:cNvPr>
          <p:cNvSpPr>
            <a:spLocks noGrp="1"/>
          </p:cNvSpPr>
          <p:nvPr>
            <p:ph type="body" sz="quarter" idx="25"/>
          </p:nvPr>
        </p:nvSpPr>
        <p:spPr>
          <a:xfrm>
            <a:off x="6103144" y="2746675"/>
            <a:ext cx="3040856" cy="1864617"/>
          </a:xfrm>
          <a:solidFill>
            <a:schemeClr val="accent1"/>
          </a:solidFill>
          <a:ln>
            <a:noFill/>
          </a:ln>
        </p:spPr>
        <p:txBody>
          <a:bodyPr anchor="ctr"/>
          <a:lstStyle>
            <a:lvl1pPr marL="0" indent="0" algn="ctr">
              <a:buNone/>
              <a:defRPr>
                <a:solidFill>
                  <a:schemeClr val="bg1"/>
                </a:solidFill>
              </a:defRPr>
            </a:lvl1pPr>
            <a:lvl2pPr algn="ctr">
              <a:defRPr>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GB"/>
              <a:t>Click to edit Master text styles</a:t>
            </a:r>
          </a:p>
        </p:txBody>
      </p:sp>
      <p:sp>
        <p:nvSpPr>
          <p:cNvPr id="21" name="Title 1">
            <a:extLst>
              <a:ext uri="{FF2B5EF4-FFF2-40B4-BE49-F238E27FC236}">
                <a16:creationId xmlns:a16="http://schemas.microsoft.com/office/drawing/2014/main" id="{0BB0D4BF-776B-44F4-8CC7-16F252D30E98}"/>
              </a:ext>
            </a:extLst>
          </p:cNvPr>
          <p:cNvSpPr>
            <a:spLocks noGrp="1"/>
          </p:cNvSpPr>
          <p:nvPr>
            <p:ph type="title"/>
          </p:nvPr>
        </p:nvSpPr>
        <p:spPr>
          <a:xfrm>
            <a:off x="338138" y="273844"/>
            <a:ext cx="8452247" cy="518489"/>
          </a:xfrm>
        </p:spPr>
        <p:txBody>
          <a:bodyPr/>
          <a:lstStyle/>
          <a:p>
            <a:r>
              <a:rPr lang="en-GB" dirty="0"/>
              <a:t>Click to edit Master title style</a:t>
            </a:r>
          </a:p>
        </p:txBody>
      </p:sp>
      <p:sp>
        <p:nvSpPr>
          <p:cNvPr id="24" name="Text Placeholder 2">
            <a:extLst>
              <a:ext uri="{FF2B5EF4-FFF2-40B4-BE49-F238E27FC236}">
                <a16:creationId xmlns:a16="http://schemas.microsoft.com/office/drawing/2014/main" id="{E47A8D6D-DF94-4A44-876E-941273755E76}"/>
              </a:ext>
            </a:extLst>
          </p:cNvPr>
          <p:cNvSpPr>
            <a:spLocks noGrp="1"/>
          </p:cNvSpPr>
          <p:nvPr>
            <p:ph type="body" sz="quarter" idx="27"/>
          </p:nvPr>
        </p:nvSpPr>
        <p:spPr>
          <a:xfrm>
            <a:off x="1" y="2746675"/>
            <a:ext cx="3040856" cy="1864617"/>
          </a:xfrm>
          <a:solidFill>
            <a:schemeClr val="accent1"/>
          </a:solidFill>
          <a:ln>
            <a:noFill/>
          </a:ln>
        </p:spPr>
        <p:txBody>
          <a:bodyPr anchor="ctr"/>
          <a:lstStyle>
            <a:lvl1pPr marL="0" indent="0" algn="ctr">
              <a:buNone/>
              <a:defRPr>
                <a:solidFill>
                  <a:schemeClr val="bg1"/>
                </a:solidFill>
              </a:defRPr>
            </a:lvl1pPr>
            <a:lvl2pPr algn="ctr">
              <a:defRPr>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GB" dirty="0"/>
              <a:t>Click to edit Master text styles</a:t>
            </a:r>
          </a:p>
        </p:txBody>
      </p:sp>
      <p:sp>
        <p:nvSpPr>
          <p:cNvPr id="26" name="Text Placeholder 2">
            <a:extLst>
              <a:ext uri="{FF2B5EF4-FFF2-40B4-BE49-F238E27FC236}">
                <a16:creationId xmlns:a16="http://schemas.microsoft.com/office/drawing/2014/main" id="{E9C06FF8-7624-4F68-9E77-461336A86426}"/>
              </a:ext>
            </a:extLst>
          </p:cNvPr>
          <p:cNvSpPr>
            <a:spLocks noGrp="1"/>
          </p:cNvSpPr>
          <p:nvPr>
            <p:ph type="body" sz="quarter" idx="29"/>
          </p:nvPr>
        </p:nvSpPr>
        <p:spPr>
          <a:xfrm>
            <a:off x="3051573" y="2746675"/>
            <a:ext cx="3040856" cy="1864617"/>
          </a:xfrm>
          <a:solidFill>
            <a:schemeClr val="tx2"/>
          </a:solidFill>
          <a:ln>
            <a:noFill/>
          </a:ln>
        </p:spPr>
        <p:txBody>
          <a:bodyPr anchor="ctr"/>
          <a:lstStyle>
            <a:lvl1pPr marL="0" indent="0" algn="ctr">
              <a:buNone/>
              <a:defRPr>
                <a:solidFill>
                  <a:schemeClr val="bg1"/>
                </a:solidFill>
              </a:defRPr>
            </a:lvl1pPr>
            <a:lvl2pPr algn="ctr">
              <a:defRPr>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GB" dirty="0"/>
              <a:t>Click to edit Master text styles</a:t>
            </a:r>
          </a:p>
        </p:txBody>
      </p:sp>
      <p:cxnSp>
        <p:nvCxnSpPr>
          <p:cNvPr id="12" name="Straight Connector 11">
            <a:extLst>
              <a:ext uri="{FF2B5EF4-FFF2-40B4-BE49-F238E27FC236}">
                <a16:creationId xmlns:a16="http://schemas.microsoft.com/office/drawing/2014/main" id="{27821222-A895-E241-A7DA-C7CAB503F01A}"/>
              </a:ext>
            </a:extLst>
          </p:cNvPr>
          <p:cNvCxnSpPr>
            <a:cxnSpLocks/>
          </p:cNvCxnSpPr>
          <p:nvPr userDrawn="1"/>
        </p:nvCxnSpPr>
        <p:spPr>
          <a:xfrm>
            <a:off x="3051573" y="2736057"/>
            <a:ext cx="0" cy="1907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B99B06C6-38C6-5141-A418-0761904E05E6}"/>
              </a:ext>
            </a:extLst>
          </p:cNvPr>
          <p:cNvCxnSpPr>
            <a:cxnSpLocks/>
          </p:cNvCxnSpPr>
          <p:nvPr userDrawn="1"/>
        </p:nvCxnSpPr>
        <p:spPr>
          <a:xfrm>
            <a:off x="6097513" y="2736057"/>
            <a:ext cx="0" cy="1907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Slide Number Placeholder 2">
            <a:extLst>
              <a:ext uri="{FF2B5EF4-FFF2-40B4-BE49-F238E27FC236}">
                <a16:creationId xmlns:a16="http://schemas.microsoft.com/office/drawing/2014/main" id="{6DAF3634-C1D6-6B45-B48E-D41696CF9AA5}"/>
              </a:ext>
            </a:extLst>
          </p:cNvPr>
          <p:cNvSpPr>
            <a:spLocks noGrp="1"/>
          </p:cNvSpPr>
          <p:nvPr>
            <p:ph type="sldNum" sz="quarter" idx="4"/>
          </p:nvPr>
        </p:nvSpPr>
        <p:spPr>
          <a:xfrm>
            <a:off x="338137" y="4744094"/>
            <a:ext cx="440339" cy="273844"/>
          </a:xfrm>
          <a:prstGeom prst="rect">
            <a:avLst/>
          </a:prstGeom>
        </p:spPr>
        <p:txBody>
          <a:bodyPr/>
          <a:lstStyle>
            <a:lvl1pPr>
              <a:defRPr sz="800"/>
            </a:lvl1pPr>
          </a:lstStyle>
          <a:p>
            <a:fld id="{174B9191-1FF5-4AA8-997A-BC157C983956}" type="slidenum">
              <a:rPr lang="en-GB" smtClean="0"/>
              <a:pPr/>
              <a:t>‹#›</a:t>
            </a:fld>
            <a:endParaRPr lang="en-GB" dirty="0"/>
          </a:p>
        </p:txBody>
      </p:sp>
      <p:sp>
        <p:nvSpPr>
          <p:cNvPr id="15" name="Date Placeholder 3">
            <a:extLst>
              <a:ext uri="{FF2B5EF4-FFF2-40B4-BE49-F238E27FC236}">
                <a16:creationId xmlns:a16="http://schemas.microsoft.com/office/drawing/2014/main" id="{89FAA30F-B9D1-9541-B7B1-8BA6C4347AE5}"/>
              </a:ext>
            </a:extLst>
          </p:cNvPr>
          <p:cNvSpPr>
            <a:spLocks noGrp="1"/>
          </p:cNvSpPr>
          <p:nvPr>
            <p:ph type="dt" sz="half" idx="2"/>
          </p:nvPr>
        </p:nvSpPr>
        <p:spPr>
          <a:xfrm>
            <a:off x="892775" y="4744094"/>
            <a:ext cx="905133" cy="273844"/>
          </a:xfrm>
          <a:prstGeom prst="rect">
            <a:avLst/>
          </a:prstGeom>
        </p:spPr>
        <p:txBody>
          <a:bodyPr/>
          <a:lstStyle>
            <a:lvl1pPr>
              <a:defRPr sz="800"/>
            </a:lvl1pPr>
          </a:lstStyle>
          <a:p>
            <a:fld id="{4C277E88-69E4-4980-8A51-2492EA1BE7AD}" type="datetimeFigureOut">
              <a:rPr lang="en-GB" smtClean="0"/>
              <a:pPr/>
              <a:t>18/10/2022</a:t>
            </a:fld>
            <a:endParaRPr lang="en-GB" dirty="0"/>
          </a:p>
        </p:txBody>
      </p:sp>
      <p:sp>
        <p:nvSpPr>
          <p:cNvPr id="19" name="Footer Placeholder 4">
            <a:extLst>
              <a:ext uri="{FF2B5EF4-FFF2-40B4-BE49-F238E27FC236}">
                <a16:creationId xmlns:a16="http://schemas.microsoft.com/office/drawing/2014/main" id="{A11B93C6-BE0B-034F-9E8D-FEBF8D87AB70}"/>
              </a:ext>
            </a:extLst>
          </p:cNvPr>
          <p:cNvSpPr>
            <a:spLocks noGrp="1"/>
          </p:cNvSpPr>
          <p:nvPr>
            <p:ph type="ftr" sz="quarter" idx="3"/>
          </p:nvPr>
        </p:nvSpPr>
        <p:spPr>
          <a:xfrm>
            <a:off x="4998308" y="4744094"/>
            <a:ext cx="2916195" cy="273844"/>
          </a:xfrm>
          <a:prstGeom prst="rect">
            <a:avLst/>
          </a:prstGeom>
        </p:spPr>
        <p:txBody>
          <a:bodyPr/>
          <a:lstStyle>
            <a:lvl1pPr>
              <a:defRPr sz="800"/>
            </a:lvl1pPr>
          </a:lstStyle>
          <a:p>
            <a:pPr>
              <a:buClr>
                <a:srgbClr val="000000"/>
              </a:buClr>
              <a:buSzPts val="1100"/>
              <a:buFont typeface="Arial"/>
              <a:buNone/>
            </a:pPr>
            <a:endParaRPr lang="en-GB" dirty="0"/>
          </a:p>
        </p:txBody>
      </p:sp>
    </p:spTree>
    <p:extLst>
      <p:ext uri="{BB962C8B-B14F-4D97-AF65-F5344CB8AC3E}">
        <p14:creationId xmlns:p14="http://schemas.microsoft.com/office/powerpoint/2010/main" val="16547712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1_Title_Slide" preserve="1" userDrawn="1">
  <p:cSld name="Title_Slide_EMBL-EBI">
    <p:spTree>
      <p:nvGrpSpPr>
        <p:cNvPr id="1" name="Shape 8"/>
        <p:cNvGrpSpPr/>
        <p:nvPr/>
      </p:nvGrpSpPr>
      <p:grpSpPr>
        <a:xfrm>
          <a:off x="0" y="0"/>
          <a:ext cx="0" cy="0"/>
          <a:chOff x="0" y="0"/>
          <a:chExt cx="0" cy="0"/>
        </a:xfrm>
      </p:grpSpPr>
      <p:pic>
        <p:nvPicPr>
          <p:cNvPr id="10" name="Google Shape;370;p53">
            <a:extLst>
              <a:ext uri="{FF2B5EF4-FFF2-40B4-BE49-F238E27FC236}">
                <a16:creationId xmlns:a16="http://schemas.microsoft.com/office/drawing/2014/main" id="{8BC45A25-B157-8848-97FB-0D5A19CEED0B}"/>
              </a:ext>
            </a:extLst>
          </p:cNvPr>
          <p:cNvPicPr preferRelativeResize="0"/>
          <p:nvPr userDrawn="1"/>
        </p:nvPicPr>
        <p:blipFill>
          <a:blip r:embed="rId2" cstate="screen">
            <a:extLst>
              <a:ext uri="{28A0092B-C50C-407E-A947-70E740481C1C}">
                <a14:useLocalDpi xmlns:a14="http://schemas.microsoft.com/office/drawing/2010/main"/>
              </a:ext>
            </a:extLst>
          </a:blip>
          <a:srcRect/>
          <a:stretch/>
        </p:blipFill>
        <p:spPr>
          <a:xfrm>
            <a:off x="5508291" y="0"/>
            <a:ext cx="3635709" cy="3283291"/>
          </a:xfrm>
          <a:prstGeom prst="rect">
            <a:avLst/>
          </a:prstGeom>
          <a:noFill/>
          <a:ln>
            <a:noFill/>
          </a:ln>
        </p:spPr>
      </p:pic>
      <p:pic>
        <p:nvPicPr>
          <p:cNvPr id="15" name="Picture 14">
            <a:extLst>
              <a:ext uri="{FF2B5EF4-FFF2-40B4-BE49-F238E27FC236}">
                <a16:creationId xmlns:a16="http://schemas.microsoft.com/office/drawing/2014/main" id="{5A16E0F0-8264-4F40-9B68-48F33C2712E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9492"/>
            <a:ext cx="6410226" cy="3292783"/>
          </a:xfrm>
          <a:prstGeom prst="rect">
            <a:avLst/>
          </a:prstGeom>
        </p:spPr>
      </p:pic>
      <p:pic>
        <p:nvPicPr>
          <p:cNvPr id="11" name="Google Shape;11;p2"/>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7162295" y="4161409"/>
            <a:ext cx="1610399" cy="770369"/>
          </a:xfrm>
          <a:prstGeom prst="rect">
            <a:avLst/>
          </a:prstGeom>
          <a:noFill/>
          <a:ln>
            <a:noFill/>
          </a:ln>
        </p:spPr>
      </p:pic>
      <p:sp>
        <p:nvSpPr>
          <p:cNvPr id="17" name="Textplatzhalter 36">
            <a:extLst>
              <a:ext uri="{FF2B5EF4-FFF2-40B4-BE49-F238E27FC236}">
                <a16:creationId xmlns:a16="http://schemas.microsoft.com/office/drawing/2014/main" id="{A1B57CC3-99E3-344A-BDA1-3C0996E9E945}"/>
              </a:ext>
            </a:extLst>
          </p:cNvPr>
          <p:cNvSpPr>
            <a:spLocks noGrp="1"/>
          </p:cNvSpPr>
          <p:nvPr>
            <p:ph type="body" sz="quarter" idx="13" hasCustomPrompt="1"/>
          </p:nvPr>
        </p:nvSpPr>
        <p:spPr>
          <a:xfrm>
            <a:off x="640556" y="3581009"/>
            <a:ext cx="3829050" cy="291937"/>
          </a:xfrm>
        </p:spPr>
        <p:txBody>
          <a:bodyPr/>
          <a:lstStyle>
            <a:lvl1pPr marL="0" indent="0">
              <a:buNone/>
              <a:defRPr sz="1800" b="1">
                <a:solidFill>
                  <a:schemeClr val="tx2"/>
                </a:solidFill>
              </a:defRPr>
            </a:lvl1pPr>
          </a:lstStyle>
          <a:p>
            <a:pPr lvl="0"/>
            <a:r>
              <a:rPr lang="de-DE" dirty="0" err="1"/>
              <a:t>Presenter</a:t>
            </a:r>
            <a:r>
              <a:rPr lang="de-DE" dirty="0"/>
              <a:t> Name</a:t>
            </a:r>
          </a:p>
        </p:txBody>
      </p:sp>
      <p:sp>
        <p:nvSpPr>
          <p:cNvPr id="18" name="Textplatzhalter 2">
            <a:extLst>
              <a:ext uri="{FF2B5EF4-FFF2-40B4-BE49-F238E27FC236}">
                <a16:creationId xmlns:a16="http://schemas.microsoft.com/office/drawing/2014/main" id="{0D9B5828-31A1-D043-9770-622DD3E00EB6}"/>
              </a:ext>
            </a:extLst>
          </p:cNvPr>
          <p:cNvSpPr>
            <a:spLocks noGrp="1"/>
          </p:cNvSpPr>
          <p:nvPr>
            <p:ph type="body" sz="quarter" idx="14" hasCustomPrompt="1"/>
          </p:nvPr>
        </p:nvSpPr>
        <p:spPr>
          <a:xfrm>
            <a:off x="640557" y="3896005"/>
            <a:ext cx="3037285" cy="246598"/>
          </a:xfrm>
        </p:spPr>
        <p:txBody>
          <a:bodyPr/>
          <a:lstStyle>
            <a:lvl1pPr marL="0" indent="0">
              <a:buNone/>
              <a:defRPr sz="1200" b="1"/>
            </a:lvl1pPr>
          </a:lstStyle>
          <a:p>
            <a:pPr lvl="0"/>
            <a:r>
              <a:rPr lang="de-DE" dirty="0" err="1"/>
              <a:t>Presenter</a:t>
            </a:r>
            <a:r>
              <a:rPr lang="de-DE" dirty="0"/>
              <a:t> Title</a:t>
            </a:r>
          </a:p>
        </p:txBody>
      </p:sp>
      <p:sp>
        <p:nvSpPr>
          <p:cNvPr id="19" name="Textplatzhalter 2">
            <a:extLst>
              <a:ext uri="{FF2B5EF4-FFF2-40B4-BE49-F238E27FC236}">
                <a16:creationId xmlns:a16="http://schemas.microsoft.com/office/drawing/2014/main" id="{F59B1D7C-21E3-8742-A89E-85458DD2561F}"/>
              </a:ext>
            </a:extLst>
          </p:cNvPr>
          <p:cNvSpPr>
            <a:spLocks noGrp="1"/>
          </p:cNvSpPr>
          <p:nvPr>
            <p:ph type="body" sz="quarter" idx="15" hasCustomPrompt="1"/>
          </p:nvPr>
        </p:nvSpPr>
        <p:spPr>
          <a:xfrm>
            <a:off x="640557" y="4457228"/>
            <a:ext cx="3037285" cy="290552"/>
          </a:xfrm>
        </p:spPr>
        <p:txBody>
          <a:bodyPr/>
          <a:lstStyle>
            <a:lvl1pPr marL="0" indent="0">
              <a:buNone/>
              <a:defRPr sz="1200"/>
            </a:lvl1pPr>
          </a:lstStyle>
          <a:p>
            <a:pPr lvl="0"/>
            <a:r>
              <a:rPr lang="de-DE" dirty="0"/>
              <a:t>Additional </a:t>
            </a:r>
            <a:r>
              <a:rPr lang="de-DE" dirty="0" err="1"/>
              <a:t>information</a:t>
            </a:r>
            <a:endParaRPr lang="de-DE" dirty="0"/>
          </a:p>
        </p:txBody>
      </p:sp>
      <p:sp>
        <p:nvSpPr>
          <p:cNvPr id="13" name="Textplatzhalter 6">
            <a:extLst>
              <a:ext uri="{FF2B5EF4-FFF2-40B4-BE49-F238E27FC236}">
                <a16:creationId xmlns:a16="http://schemas.microsoft.com/office/drawing/2014/main" id="{0FCFE0F2-8F1E-154A-9AAA-173D0CA28C90}"/>
              </a:ext>
            </a:extLst>
          </p:cNvPr>
          <p:cNvSpPr>
            <a:spLocks noGrp="1"/>
          </p:cNvSpPr>
          <p:nvPr>
            <p:ph type="body" sz="quarter" idx="16" hasCustomPrompt="1"/>
          </p:nvPr>
        </p:nvSpPr>
        <p:spPr>
          <a:xfrm>
            <a:off x="640557" y="2310299"/>
            <a:ext cx="4867734" cy="526256"/>
          </a:xfrm>
        </p:spPr>
        <p:txBody>
          <a:bodyPr/>
          <a:lstStyle>
            <a:lvl1pPr marL="0" indent="0">
              <a:buNone/>
              <a:defRPr b="1">
                <a:solidFill>
                  <a:schemeClr val="bg1"/>
                </a:solidFill>
              </a:defRPr>
            </a:lvl1pPr>
            <a:lvl2pPr marL="184547" indent="0">
              <a:buNone/>
              <a:defRPr/>
            </a:lvl2pPr>
          </a:lstStyle>
          <a:p>
            <a:r>
              <a:rPr lang="de-DE" dirty="0" err="1"/>
              <a:t>Placeholder</a:t>
            </a:r>
            <a:r>
              <a:rPr lang="de-DE" dirty="0"/>
              <a:t> </a:t>
            </a:r>
            <a:r>
              <a:rPr lang="de-DE" dirty="0" err="1"/>
              <a:t>for</a:t>
            </a:r>
            <a:r>
              <a:rPr lang="de-DE" dirty="0"/>
              <a:t> </a:t>
            </a:r>
            <a:r>
              <a:rPr lang="de-DE" dirty="0" err="1"/>
              <a:t>sub</a:t>
            </a:r>
            <a:r>
              <a:rPr lang="de-DE" dirty="0"/>
              <a:t> title</a:t>
            </a:r>
          </a:p>
        </p:txBody>
      </p:sp>
      <p:sp>
        <p:nvSpPr>
          <p:cNvPr id="14" name="Titel 24">
            <a:extLst>
              <a:ext uri="{FF2B5EF4-FFF2-40B4-BE49-F238E27FC236}">
                <a16:creationId xmlns:a16="http://schemas.microsoft.com/office/drawing/2014/main" id="{DECE50E6-DB88-F34A-8EF5-E59FBEC60E47}"/>
              </a:ext>
            </a:extLst>
          </p:cNvPr>
          <p:cNvSpPr>
            <a:spLocks noGrp="1"/>
          </p:cNvSpPr>
          <p:nvPr>
            <p:ph type="title" hasCustomPrompt="1"/>
          </p:nvPr>
        </p:nvSpPr>
        <p:spPr>
          <a:xfrm>
            <a:off x="640556" y="770936"/>
            <a:ext cx="5322093" cy="1415345"/>
          </a:xfrm>
        </p:spPr>
        <p:txBody>
          <a:bodyPr lIns="0" anchor="b">
            <a:noAutofit/>
          </a:bodyPr>
          <a:lstStyle>
            <a:lvl1pPr>
              <a:lnSpc>
                <a:spcPct val="100000"/>
              </a:lnSpc>
              <a:spcBef>
                <a:spcPts val="0"/>
              </a:spcBef>
              <a:buClr>
                <a:srgbClr val="529A43"/>
              </a:buClr>
              <a:buSzPts val="1650"/>
              <a:buFont typeface="Arial"/>
              <a:buNone/>
              <a:defRPr kumimoji="0" lang="de-DE" sz="3000" b="1" i="0" u="none" strike="noStrike" kern="0" cap="none" spc="0" normalizeH="0" baseline="0">
                <a:ln>
                  <a:noFill/>
                </a:ln>
                <a:solidFill>
                  <a:srgbClr val="FFFFFF"/>
                </a:solidFill>
                <a:effectLst/>
                <a:uLnTx/>
                <a:uFillTx/>
                <a:latin typeface="Arial"/>
                <a:ea typeface="Arial"/>
                <a:cs typeface="Arial"/>
                <a:sym typeface="Arial"/>
              </a:defRPr>
            </a:lvl1pPr>
          </a:lstStyle>
          <a:p>
            <a:pPr>
              <a:lnSpc>
                <a:spcPct val="100000"/>
              </a:lnSpc>
              <a:spcBef>
                <a:spcPts val="0"/>
              </a:spcBef>
              <a:buClr>
                <a:srgbClr val="529A43"/>
              </a:buClr>
              <a:buSzPts val="1650"/>
              <a:buFont typeface="Arial"/>
              <a:buNone/>
              <a:defRPr/>
            </a:pPr>
            <a:r>
              <a:rPr lang="en-US" dirty="0"/>
              <a:t>Title of the talk</a:t>
            </a:r>
            <a:br>
              <a:rPr lang="en-US" dirty="0"/>
            </a:br>
            <a:r>
              <a:rPr lang="en-US" dirty="0"/>
              <a:t>In 2 lines if required</a:t>
            </a:r>
          </a:p>
        </p:txBody>
      </p:sp>
    </p:spTree>
    <p:extLst>
      <p:ext uri="{BB962C8B-B14F-4D97-AF65-F5344CB8AC3E}">
        <p14:creationId xmlns:p14="http://schemas.microsoft.com/office/powerpoint/2010/main" val="785288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Eight Elements_green">
    <p:spTree>
      <p:nvGrpSpPr>
        <p:cNvPr id="1" name=""/>
        <p:cNvGrpSpPr/>
        <p:nvPr/>
      </p:nvGrpSpPr>
      <p:grpSpPr>
        <a:xfrm>
          <a:off x="0" y="0"/>
          <a:ext cx="0" cy="0"/>
          <a:chOff x="0" y="0"/>
          <a:chExt cx="0" cy="0"/>
        </a:xfrm>
      </p:grpSpPr>
      <p:sp>
        <p:nvSpPr>
          <p:cNvPr id="8" name="Bildplatzhalter 7">
            <a:extLst>
              <a:ext uri="{FF2B5EF4-FFF2-40B4-BE49-F238E27FC236}">
                <a16:creationId xmlns:a16="http://schemas.microsoft.com/office/drawing/2014/main" id="{66AA6EC2-3A7B-4A02-B69B-907AEC1B78E9}"/>
              </a:ext>
            </a:extLst>
          </p:cNvPr>
          <p:cNvSpPr>
            <a:spLocks noGrp="1"/>
          </p:cNvSpPr>
          <p:nvPr>
            <p:ph type="pic" sz="quarter" idx="16" hasCustomPrompt="1"/>
          </p:nvPr>
        </p:nvSpPr>
        <p:spPr>
          <a:xfrm>
            <a:off x="0" y="879477"/>
            <a:ext cx="2276100" cy="1871663"/>
          </a:xfrm>
        </p:spPr>
        <p:txBody>
          <a:bodyPr anchor="ctr"/>
          <a:lstStyle>
            <a:lvl1pPr marL="0" indent="0" algn="ctr">
              <a:buNone/>
              <a:defRPr/>
            </a:lvl1pPr>
          </a:lstStyle>
          <a:p>
            <a:r>
              <a:rPr lang="de-DE" dirty="0"/>
              <a:t>Picture</a:t>
            </a:r>
          </a:p>
        </p:txBody>
      </p:sp>
      <p:sp>
        <p:nvSpPr>
          <p:cNvPr id="92" name="Bildplatzhalter 7">
            <a:extLst>
              <a:ext uri="{FF2B5EF4-FFF2-40B4-BE49-F238E27FC236}">
                <a16:creationId xmlns:a16="http://schemas.microsoft.com/office/drawing/2014/main" id="{39854141-4E16-4CA5-847B-10AF892B4240}"/>
              </a:ext>
            </a:extLst>
          </p:cNvPr>
          <p:cNvSpPr>
            <a:spLocks noGrp="1"/>
          </p:cNvSpPr>
          <p:nvPr>
            <p:ph type="pic" sz="quarter" idx="18" hasCustomPrompt="1"/>
          </p:nvPr>
        </p:nvSpPr>
        <p:spPr>
          <a:xfrm>
            <a:off x="2289300" y="879477"/>
            <a:ext cx="2276100" cy="1871663"/>
          </a:xfrm>
        </p:spPr>
        <p:txBody>
          <a:bodyPr anchor="ctr"/>
          <a:lstStyle>
            <a:lvl1pPr marL="0" indent="0" algn="ctr">
              <a:buNone/>
              <a:defRPr/>
            </a:lvl1pPr>
          </a:lstStyle>
          <a:p>
            <a:r>
              <a:rPr lang="de-DE" dirty="0"/>
              <a:t>Picture</a:t>
            </a:r>
          </a:p>
        </p:txBody>
      </p:sp>
      <p:sp>
        <p:nvSpPr>
          <p:cNvPr id="98" name="Bildplatzhalter 7">
            <a:extLst>
              <a:ext uri="{FF2B5EF4-FFF2-40B4-BE49-F238E27FC236}">
                <a16:creationId xmlns:a16="http://schemas.microsoft.com/office/drawing/2014/main" id="{773876F4-7C20-4DD6-8EAB-A6A9264E4C2C}"/>
              </a:ext>
            </a:extLst>
          </p:cNvPr>
          <p:cNvSpPr>
            <a:spLocks noGrp="1"/>
          </p:cNvSpPr>
          <p:nvPr>
            <p:ph type="pic" sz="quarter" idx="20" hasCustomPrompt="1"/>
          </p:nvPr>
        </p:nvSpPr>
        <p:spPr>
          <a:xfrm>
            <a:off x="4578599" y="879477"/>
            <a:ext cx="2279821" cy="1871663"/>
          </a:xfrm>
        </p:spPr>
        <p:txBody>
          <a:bodyPr anchor="ctr"/>
          <a:lstStyle>
            <a:lvl1pPr marL="0" indent="0" algn="ctr">
              <a:buNone/>
              <a:defRPr/>
            </a:lvl1pPr>
          </a:lstStyle>
          <a:p>
            <a:r>
              <a:rPr lang="de-DE" dirty="0"/>
              <a:t>Picture</a:t>
            </a:r>
          </a:p>
        </p:txBody>
      </p:sp>
      <p:sp>
        <p:nvSpPr>
          <p:cNvPr id="100" name="Bildplatzhalter 7">
            <a:extLst>
              <a:ext uri="{FF2B5EF4-FFF2-40B4-BE49-F238E27FC236}">
                <a16:creationId xmlns:a16="http://schemas.microsoft.com/office/drawing/2014/main" id="{DC685C96-37A0-4FC5-BF5C-F9DAD05FA119}"/>
              </a:ext>
            </a:extLst>
          </p:cNvPr>
          <p:cNvSpPr>
            <a:spLocks noGrp="1"/>
          </p:cNvSpPr>
          <p:nvPr>
            <p:ph type="pic" sz="quarter" idx="22" hasCustomPrompt="1"/>
          </p:nvPr>
        </p:nvSpPr>
        <p:spPr>
          <a:xfrm>
            <a:off x="6867900" y="879477"/>
            <a:ext cx="2276100" cy="1871663"/>
          </a:xfrm>
        </p:spPr>
        <p:txBody>
          <a:bodyPr anchor="ctr"/>
          <a:lstStyle>
            <a:lvl1pPr marL="0" indent="0" algn="ctr">
              <a:buNone/>
              <a:defRPr/>
            </a:lvl1pPr>
          </a:lstStyle>
          <a:p>
            <a:r>
              <a:rPr lang="de-DE" dirty="0"/>
              <a:t>Picture</a:t>
            </a:r>
          </a:p>
        </p:txBody>
      </p:sp>
      <p:sp>
        <p:nvSpPr>
          <p:cNvPr id="24" name="Title 1">
            <a:extLst>
              <a:ext uri="{FF2B5EF4-FFF2-40B4-BE49-F238E27FC236}">
                <a16:creationId xmlns:a16="http://schemas.microsoft.com/office/drawing/2014/main" id="{60E0122B-06CC-4EA0-973D-D5F78B467DC4}"/>
              </a:ext>
            </a:extLst>
          </p:cNvPr>
          <p:cNvSpPr>
            <a:spLocks noGrp="1"/>
          </p:cNvSpPr>
          <p:nvPr>
            <p:ph type="title"/>
          </p:nvPr>
        </p:nvSpPr>
        <p:spPr>
          <a:xfrm>
            <a:off x="338138" y="273844"/>
            <a:ext cx="8452247" cy="518489"/>
          </a:xfrm>
        </p:spPr>
        <p:txBody>
          <a:bodyPr/>
          <a:lstStyle/>
          <a:p>
            <a:r>
              <a:rPr lang="en-GB"/>
              <a:t>Click to edit Master title style</a:t>
            </a:r>
          </a:p>
        </p:txBody>
      </p:sp>
      <p:sp>
        <p:nvSpPr>
          <p:cNvPr id="27" name="Text Placeholder 2">
            <a:extLst>
              <a:ext uri="{FF2B5EF4-FFF2-40B4-BE49-F238E27FC236}">
                <a16:creationId xmlns:a16="http://schemas.microsoft.com/office/drawing/2014/main" id="{75B901D0-01D0-4185-82B2-5DEDA1914714}"/>
              </a:ext>
            </a:extLst>
          </p:cNvPr>
          <p:cNvSpPr>
            <a:spLocks noGrp="1"/>
          </p:cNvSpPr>
          <p:nvPr>
            <p:ph type="body" sz="quarter" idx="27"/>
          </p:nvPr>
        </p:nvSpPr>
        <p:spPr>
          <a:xfrm>
            <a:off x="1" y="2761060"/>
            <a:ext cx="2279822" cy="1850232"/>
          </a:xfrm>
          <a:solidFill>
            <a:schemeClr val="accent1"/>
          </a:solidFill>
          <a:ln>
            <a:noFill/>
          </a:ln>
        </p:spPr>
        <p:txBody>
          <a:bodyPr anchor="ctr"/>
          <a:lstStyle>
            <a:lvl1pPr marL="0" indent="0" algn="ctr">
              <a:buNone/>
              <a:defRPr>
                <a:solidFill>
                  <a:schemeClr val="bg1"/>
                </a:solidFill>
              </a:defRPr>
            </a:lvl1pPr>
            <a:lvl2pPr algn="ctr">
              <a:defRPr>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GB" dirty="0"/>
              <a:t>Click to edit Master text styles</a:t>
            </a:r>
          </a:p>
        </p:txBody>
      </p:sp>
      <p:sp>
        <p:nvSpPr>
          <p:cNvPr id="29" name="Text Placeholder 2">
            <a:extLst>
              <a:ext uri="{FF2B5EF4-FFF2-40B4-BE49-F238E27FC236}">
                <a16:creationId xmlns:a16="http://schemas.microsoft.com/office/drawing/2014/main" id="{A1477DBA-E694-4ACB-8A0D-FC91D1C569ED}"/>
              </a:ext>
            </a:extLst>
          </p:cNvPr>
          <p:cNvSpPr>
            <a:spLocks noGrp="1"/>
          </p:cNvSpPr>
          <p:nvPr>
            <p:ph type="body" sz="quarter" idx="28"/>
          </p:nvPr>
        </p:nvSpPr>
        <p:spPr>
          <a:xfrm>
            <a:off x="2288060" y="2761060"/>
            <a:ext cx="2279822" cy="1850232"/>
          </a:xfrm>
          <a:solidFill>
            <a:schemeClr val="tx2"/>
          </a:solidFill>
          <a:ln>
            <a:noFill/>
          </a:ln>
        </p:spPr>
        <p:txBody>
          <a:bodyPr anchor="ctr"/>
          <a:lstStyle>
            <a:lvl1pPr marL="0" indent="0" algn="ctr">
              <a:buNone/>
              <a:defRPr>
                <a:solidFill>
                  <a:schemeClr val="bg1"/>
                </a:solidFill>
              </a:defRPr>
            </a:lvl1pPr>
            <a:lvl2pPr algn="ctr">
              <a:defRPr>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GB"/>
              <a:t>Click to edit Master text styles</a:t>
            </a:r>
          </a:p>
        </p:txBody>
      </p:sp>
      <p:sp>
        <p:nvSpPr>
          <p:cNvPr id="30" name="Text Placeholder 2">
            <a:extLst>
              <a:ext uri="{FF2B5EF4-FFF2-40B4-BE49-F238E27FC236}">
                <a16:creationId xmlns:a16="http://schemas.microsoft.com/office/drawing/2014/main" id="{0BE36D2B-431F-4CBD-92CC-862AFBF45BD8}"/>
              </a:ext>
            </a:extLst>
          </p:cNvPr>
          <p:cNvSpPr>
            <a:spLocks noGrp="1"/>
          </p:cNvSpPr>
          <p:nvPr>
            <p:ph type="body" sz="quarter" idx="29"/>
          </p:nvPr>
        </p:nvSpPr>
        <p:spPr>
          <a:xfrm>
            <a:off x="4576119" y="2761060"/>
            <a:ext cx="2279822" cy="1850232"/>
          </a:xfrm>
          <a:solidFill>
            <a:schemeClr val="accent1"/>
          </a:solidFill>
          <a:ln>
            <a:noFill/>
          </a:ln>
        </p:spPr>
        <p:txBody>
          <a:bodyPr anchor="ctr"/>
          <a:lstStyle>
            <a:lvl1pPr marL="0" indent="0" algn="ctr">
              <a:buNone/>
              <a:defRPr>
                <a:solidFill>
                  <a:schemeClr val="bg1"/>
                </a:solidFill>
              </a:defRPr>
            </a:lvl1pPr>
            <a:lvl2pPr algn="ctr">
              <a:defRPr>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GB"/>
              <a:t>Click to edit Master text styles</a:t>
            </a:r>
          </a:p>
        </p:txBody>
      </p:sp>
      <p:sp>
        <p:nvSpPr>
          <p:cNvPr id="31" name="Text Placeholder 2">
            <a:extLst>
              <a:ext uri="{FF2B5EF4-FFF2-40B4-BE49-F238E27FC236}">
                <a16:creationId xmlns:a16="http://schemas.microsoft.com/office/drawing/2014/main" id="{B4EA89B9-759C-4529-9ABD-252B7CEE15D4}"/>
              </a:ext>
            </a:extLst>
          </p:cNvPr>
          <p:cNvSpPr>
            <a:spLocks noGrp="1"/>
          </p:cNvSpPr>
          <p:nvPr>
            <p:ph type="body" sz="quarter" idx="30"/>
          </p:nvPr>
        </p:nvSpPr>
        <p:spPr>
          <a:xfrm>
            <a:off x="6864178" y="2761060"/>
            <a:ext cx="2279822" cy="1850232"/>
          </a:xfrm>
          <a:solidFill>
            <a:schemeClr val="tx2"/>
          </a:solidFill>
          <a:ln>
            <a:noFill/>
          </a:ln>
        </p:spPr>
        <p:txBody>
          <a:bodyPr anchor="ctr"/>
          <a:lstStyle>
            <a:lvl1pPr marL="0" indent="0" algn="ctr">
              <a:buNone/>
              <a:defRPr>
                <a:solidFill>
                  <a:schemeClr val="bg1"/>
                </a:solidFill>
              </a:defRPr>
            </a:lvl1pPr>
            <a:lvl2pPr algn="ctr">
              <a:defRPr>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GB" dirty="0"/>
              <a:t>Click to edit Master text styles</a:t>
            </a:r>
          </a:p>
        </p:txBody>
      </p:sp>
      <p:cxnSp>
        <p:nvCxnSpPr>
          <p:cNvPr id="14" name="Straight Connector 13">
            <a:extLst>
              <a:ext uri="{FF2B5EF4-FFF2-40B4-BE49-F238E27FC236}">
                <a16:creationId xmlns:a16="http://schemas.microsoft.com/office/drawing/2014/main" id="{5E6715D8-4B3F-5143-B669-A2E4C2F68921}"/>
              </a:ext>
            </a:extLst>
          </p:cNvPr>
          <p:cNvCxnSpPr>
            <a:cxnSpLocks/>
          </p:cNvCxnSpPr>
          <p:nvPr userDrawn="1"/>
        </p:nvCxnSpPr>
        <p:spPr>
          <a:xfrm>
            <a:off x="2285095" y="2742235"/>
            <a:ext cx="0" cy="1875235"/>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E0006686-0E1B-0741-8C67-B9BEED1368DC}"/>
              </a:ext>
            </a:extLst>
          </p:cNvPr>
          <p:cNvCxnSpPr>
            <a:cxnSpLocks/>
          </p:cNvCxnSpPr>
          <p:nvPr userDrawn="1"/>
        </p:nvCxnSpPr>
        <p:spPr>
          <a:xfrm>
            <a:off x="4571578" y="2742235"/>
            <a:ext cx="0" cy="1875235"/>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D549DEC-2AE5-4B4B-9326-D039DD20FCEA}"/>
              </a:ext>
            </a:extLst>
          </p:cNvPr>
          <p:cNvCxnSpPr>
            <a:cxnSpLocks/>
          </p:cNvCxnSpPr>
          <p:nvPr userDrawn="1"/>
        </p:nvCxnSpPr>
        <p:spPr>
          <a:xfrm>
            <a:off x="6869932" y="2742235"/>
            <a:ext cx="0" cy="1875235"/>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Slide Number Placeholder 2">
            <a:extLst>
              <a:ext uri="{FF2B5EF4-FFF2-40B4-BE49-F238E27FC236}">
                <a16:creationId xmlns:a16="http://schemas.microsoft.com/office/drawing/2014/main" id="{A6D7B3A1-BB27-1148-B0F8-BCCA5C4ACBC8}"/>
              </a:ext>
            </a:extLst>
          </p:cNvPr>
          <p:cNvSpPr>
            <a:spLocks noGrp="1"/>
          </p:cNvSpPr>
          <p:nvPr>
            <p:ph type="sldNum" sz="quarter" idx="4"/>
          </p:nvPr>
        </p:nvSpPr>
        <p:spPr>
          <a:xfrm>
            <a:off x="338137" y="4744094"/>
            <a:ext cx="440339" cy="273844"/>
          </a:xfrm>
          <a:prstGeom prst="rect">
            <a:avLst/>
          </a:prstGeom>
        </p:spPr>
        <p:txBody>
          <a:bodyPr/>
          <a:lstStyle>
            <a:lvl1pPr>
              <a:defRPr sz="800"/>
            </a:lvl1pPr>
          </a:lstStyle>
          <a:p>
            <a:fld id="{174B9191-1FF5-4AA8-997A-BC157C983956}" type="slidenum">
              <a:rPr lang="en-GB" smtClean="0"/>
              <a:pPr/>
              <a:t>‹#›</a:t>
            </a:fld>
            <a:endParaRPr lang="en-GB" dirty="0"/>
          </a:p>
        </p:txBody>
      </p:sp>
      <p:sp>
        <p:nvSpPr>
          <p:cNvPr id="21" name="Date Placeholder 3">
            <a:extLst>
              <a:ext uri="{FF2B5EF4-FFF2-40B4-BE49-F238E27FC236}">
                <a16:creationId xmlns:a16="http://schemas.microsoft.com/office/drawing/2014/main" id="{F713EA8A-2855-4346-87C7-EE29E0F2F673}"/>
              </a:ext>
            </a:extLst>
          </p:cNvPr>
          <p:cNvSpPr>
            <a:spLocks noGrp="1"/>
          </p:cNvSpPr>
          <p:nvPr>
            <p:ph type="dt" sz="half" idx="2"/>
          </p:nvPr>
        </p:nvSpPr>
        <p:spPr>
          <a:xfrm>
            <a:off x="892775" y="4744094"/>
            <a:ext cx="905133" cy="273844"/>
          </a:xfrm>
          <a:prstGeom prst="rect">
            <a:avLst/>
          </a:prstGeom>
        </p:spPr>
        <p:txBody>
          <a:bodyPr/>
          <a:lstStyle>
            <a:lvl1pPr>
              <a:defRPr sz="800"/>
            </a:lvl1pPr>
          </a:lstStyle>
          <a:p>
            <a:fld id="{4C277E88-69E4-4980-8A51-2492EA1BE7AD}" type="datetimeFigureOut">
              <a:rPr lang="en-GB" smtClean="0"/>
              <a:pPr/>
              <a:t>18/10/2022</a:t>
            </a:fld>
            <a:endParaRPr lang="en-GB" dirty="0"/>
          </a:p>
        </p:txBody>
      </p:sp>
      <p:sp>
        <p:nvSpPr>
          <p:cNvPr id="22" name="Footer Placeholder 4">
            <a:extLst>
              <a:ext uri="{FF2B5EF4-FFF2-40B4-BE49-F238E27FC236}">
                <a16:creationId xmlns:a16="http://schemas.microsoft.com/office/drawing/2014/main" id="{EF21981C-6CAA-374E-A87E-C2B1B3EED9F6}"/>
              </a:ext>
            </a:extLst>
          </p:cNvPr>
          <p:cNvSpPr>
            <a:spLocks noGrp="1"/>
          </p:cNvSpPr>
          <p:nvPr>
            <p:ph type="ftr" sz="quarter" idx="3"/>
          </p:nvPr>
        </p:nvSpPr>
        <p:spPr>
          <a:xfrm>
            <a:off x="4998308" y="4744094"/>
            <a:ext cx="2916195" cy="273844"/>
          </a:xfrm>
          <a:prstGeom prst="rect">
            <a:avLst/>
          </a:prstGeom>
        </p:spPr>
        <p:txBody>
          <a:bodyPr/>
          <a:lstStyle>
            <a:lvl1pPr>
              <a:defRPr sz="800"/>
            </a:lvl1pPr>
          </a:lstStyle>
          <a:p>
            <a:pPr>
              <a:buClr>
                <a:srgbClr val="000000"/>
              </a:buClr>
              <a:buSzPts val="1100"/>
              <a:buFont typeface="Arial"/>
              <a:buNone/>
            </a:pPr>
            <a:endParaRPr lang="en-GB" dirty="0"/>
          </a:p>
        </p:txBody>
      </p:sp>
    </p:spTree>
    <p:extLst>
      <p:ext uri="{BB962C8B-B14F-4D97-AF65-F5344CB8AC3E}">
        <p14:creationId xmlns:p14="http://schemas.microsoft.com/office/powerpoint/2010/main" val="1100927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Eight Elements_grey">
    <p:spTree>
      <p:nvGrpSpPr>
        <p:cNvPr id="1" name=""/>
        <p:cNvGrpSpPr/>
        <p:nvPr/>
      </p:nvGrpSpPr>
      <p:grpSpPr>
        <a:xfrm>
          <a:off x="0" y="0"/>
          <a:ext cx="0" cy="0"/>
          <a:chOff x="0" y="0"/>
          <a:chExt cx="0" cy="0"/>
        </a:xfrm>
      </p:grpSpPr>
      <p:sp>
        <p:nvSpPr>
          <p:cNvPr id="21" name="Bildplatzhalter 7">
            <a:extLst>
              <a:ext uri="{FF2B5EF4-FFF2-40B4-BE49-F238E27FC236}">
                <a16:creationId xmlns:a16="http://schemas.microsoft.com/office/drawing/2014/main" id="{A2492B17-D8D1-0340-A945-B4F8F21C7B2F}"/>
              </a:ext>
            </a:extLst>
          </p:cNvPr>
          <p:cNvSpPr>
            <a:spLocks noGrp="1"/>
          </p:cNvSpPr>
          <p:nvPr>
            <p:ph type="pic" sz="quarter" idx="16" hasCustomPrompt="1"/>
          </p:nvPr>
        </p:nvSpPr>
        <p:spPr>
          <a:xfrm>
            <a:off x="0" y="879477"/>
            <a:ext cx="2276100" cy="1871663"/>
          </a:xfrm>
        </p:spPr>
        <p:txBody>
          <a:bodyPr anchor="ctr"/>
          <a:lstStyle>
            <a:lvl1pPr marL="0" indent="0" algn="ctr">
              <a:buNone/>
              <a:defRPr/>
            </a:lvl1pPr>
          </a:lstStyle>
          <a:p>
            <a:r>
              <a:rPr lang="de-DE" dirty="0"/>
              <a:t>Picture</a:t>
            </a:r>
          </a:p>
        </p:txBody>
      </p:sp>
      <p:sp>
        <p:nvSpPr>
          <p:cNvPr id="22" name="Bildplatzhalter 7">
            <a:extLst>
              <a:ext uri="{FF2B5EF4-FFF2-40B4-BE49-F238E27FC236}">
                <a16:creationId xmlns:a16="http://schemas.microsoft.com/office/drawing/2014/main" id="{5AD9D61C-E76F-4F49-9FC6-96C1F64529A7}"/>
              </a:ext>
            </a:extLst>
          </p:cNvPr>
          <p:cNvSpPr>
            <a:spLocks noGrp="1"/>
          </p:cNvSpPr>
          <p:nvPr>
            <p:ph type="pic" sz="quarter" idx="18" hasCustomPrompt="1"/>
          </p:nvPr>
        </p:nvSpPr>
        <p:spPr>
          <a:xfrm>
            <a:off x="2289300" y="879477"/>
            <a:ext cx="2276100" cy="1871663"/>
          </a:xfrm>
        </p:spPr>
        <p:txBody>
          <a:bodyPr anchor="ctr"/>
          <a:lstStyle>
            <a:lvl1pPr marL="0" indent="0" algn="ctr">
              <a:buNone/>
              <a:defRPr/>
            </a:lvl1pPr>
          </a:lstStyle>
          <a:p>
            <a:r>
              <a:rPr lang="de-DE" dirty="0"/>
              <a:t>Picture</a:t>
            </a:r>
          </a:p>
        </p:txBody>
      </p:sp>
      <p:sp>
        <p:nvSpPr>
          <p:cNvPr id="23" name="Bildplatzhalter 7">
            <a:extLst>
              <a:ext uri="{FF2B5EF4-FFF2-40B4-BE49-F238E27FC236}">
                <a16:creationId xmlns:a16="http://schemas.microsoft.com/office/drawing/2014/main" id="{8975AEB9-D1F5-8B47-B1C4-30ADB474FED7}"/>
              </a:ext>
            </a:extLst>
          </p:cNvPr>
          <p:cNvSpPr>
            <a:spLocks noGrp="1"/>
          </p:cNvSpPr>
          <p:nvPr>
            <p:ph type="pic" sz="quarter" idx="20" hasCustomPrompt="1"/>
          </p:nvPr>
        </p:nvSpPr>
        <p:spPr>
          <a:xfrm>
            <a:off x="4578599" y="879477"/>
            <a:ext cx="2279821" cy="1871663"/>
          </a:xfrm>
        </p:spPr>
        <p:txBody>
          <a:bodyPr anchor="ctr"/>
          <a:lstStyle>
            <a:lvl1pPr marL="0" indent="0" algn="ctr">
              <a:buNone/>
              <a:defRPr/>
            </a:lvl1pPr>
          </a:lstStyle>
          <a:p>
            <a:r>
              <a:rPr lang="de-DE" dirty="0"/>
              <a:t>Picture</a:t>
            </a:r>
          </a:p>
        </p:txBody>
      </p:sp>
      <p:sp>
        <p:nvSpPr>
          <p:cNvPr id="25" name="Bildplatzhalter 7">
            <a:extLst>
              <a:ext uri="{FF2B5EF4-FFF2-40B4-BE49-F238E27FC236}">
                <a16:creationId xmlns:a16="http://schemas.microsoft.com/office/drawing/2014/main" id="{C8460920-3445-C64F-B75A-0CADF051C345}"/>
              </a:ext>
            </a:extLst>
          </p:cNvPr>
          <p:cNvSpPr>
            <a:spLocks noGrp="1"/>
          </p:cNvSpPr>
          <p:nvPr>
            <p:ph type="pic" sz="quarter" idx="22" hasCustomPrompt="1"/>
          </p:nvPr>
        </p:nvSpPr>
        <p:spPr>
          <a:xfrm>
            <a:off x="6867900" y="879477"/>
            <a:ext cx="2276100" cy="1871663"/>
          </a:xfrm>
        </p:spPr>
        <p:txBody>
          <a:bodyPr anchor="ctr"/>
          <a:lstStyle>
            <a:lvl1pPr marL="0" indent="0" algn="ctr">
              <a:buNone/>
              <a:defRPr/>
            </a:lvl1pPr>
          </a:lstStyle>
          <a:p>
            <a:r>
              <a:rPr lang="de-DE" dirty="0"/>
              <a:t>Picture</a:t>
            </a:r>
          </a:p>
        </p:txBody>
      </p:sp>
      <p:sp>
        <p:nvSpPr>
          <p:cNvPr id="33" name="Title 1">
            <a:extLst>
              <a:ext uri="{FF2B5EF4-FFF2-40B4-BE49-F238E27FC236}">
                <a16:creationId xmlns:a16="http://schemas.microsoft.com/office/drawing/2014/main" id="{1BC3EDFD-1A99-F745-A3C9-A16DA5DF2C42}"/>
              </a:ext>
            </a:extLst>
          </p:cNvPr>
          <p:cNvSpPr>
            <a:spLocks noGrp="1"/>
          </p:cNvSpPr>
          <p:nvPr>
            <p:ph type="title"/>
          </p:nvPr>
        </p:nvSpPr>
        <p:spPr>
          <a:xfrm>
            <a:off x="338138" y="273844"/>
            <a:ext cx="8452247" cy="518489"/>
          </a:xfrm>
        </p:spPr>
        <p:txBody>
          <a:bodyPr/>
          <a:lstStyle/>
          <a:p>
            <a:r>
              <a:rPr lang="en-GB"/>
              <a:t>Click to edit Master title style</a:t>
            </a:r>
          </a:p>
        </p:txBody>
      </p:sp>
      <p:sp>
        <p:nvSpPr>
          <p:cNvPr id="34" name="Text Placeholder 2">
            <a:extLst>
              <a:ext uri="{FF2B5EF4-FFF2-40B4-BE49-F238E27FC236}">
                <a16:creationId xmlns:a16="http://schemas.microsoft.com/office/drawing/2014/main" id="{B3D2E1B8-DE70-284B-AF75-455FB0765F9C}"/>
              </a:ext>
            </a:extLst>
          </p:cNvPr>
          <p:cNvSpPr>
            <a:spLocks noGrp="1"/>
          </p:cNvSpPr>
          <p:nvPr>
            <p:ph type="body" sz="quarter" idx="27"/>
          </p:nvPr>
        </p:nvSpPr>
        <p:spPr>
          <a:xfrm>
            <a:off x="1" y="2761060"/>
            <a:ext cx="2279822" cy="1850232"/>
          </a:xfrm>
          <a:solidFill>
            <a:schemeClr val="bg2">
              <a:lumMod val="60000"/>
              <a:lumOff val="40000"/>
            </a:schemeClr>
          </a:solidFill>
          <a:ln>
            <a:noFill/>
          </a:ln>
        </p:spPr>
        <p:txBody>
          <a:bodyPr anchor="ctr"/>
          <a:lstStyle>
            <a:lvl1pPr marL="0" indent="0" algn="ctr">
              <a:buNone/>
              <a:defRPr>
                <a:solidFill>
                  <a:schemeClr val="bg1"/>
                </a:solidFill>
              </a:defRPr>
            </a:lvl1pPr>
            <a:lvl2pPr algn="ctr">
              <a:defRPr>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GB" dirty="0"/>
              <a:t>Click to edit Master text styles</a:t>
            </a:r>
          </a:p>
        </p:txBody>
      </p:sp>
      <p:sp>
        <p:nvSpPr>
          <p:cNvPr id="35" name="Text Placeholder 2">
            <a:extLst>
              <a:ext uri="{FF2B5EF4-FFF2-40B4-BE49-F238E27FC236}">
                <a16:creationId xmlns:a16="http://schemas.microsoft.com/office/drawing/2014/main" id="{2361E25D-F55F-7049-B30F-CF8F08D7BBDD}"/>
              </a:ext>
            </a:extLst>
          </p:cNvPr>
          <p:cNvSpPr>
            <a:spLocks noGrp="1"/>
          </p:cNvSpPr>
          <p:nvPr>
            <p:ph type="body" sz="quarter" idx="28"/>
          </p:nvPr>
        </p:nvSpPr>
        <p:spPr>
          <a:xfrm>
            <a:off x="2288060" y="2761060"/>
            <a:ext cx="2279822" cy="1850232"/>
          </a:xfrm>
          <a:solidFill>
            <a:schemeClr val="bg2"/>
          </a:solidFill>
          <a:ln>
            <a:noFill/>
          </a:ln>
        </p:spPr>
        <p:txBody>
          <a:bodyPr anchor="ctr"/>
          <a:lstStyle>
            <a:lvl1pPr marL="0" indent="0" algn="ctr">
              <a:buNone/>
              <a:defRPr>
                <a:solidFill>
                  <a:schemeClr val="bg1"/>
                </a:solidFill>
              </a:defRPr>
            </a:lvl1pPr>
            <a:lvl2pPr algn="ctr">
              <a:defRPr>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GB"/>
              <a:t>Click to edit Master text styles</a:t>
            </a:r>
          </a:p>
        </p:txBody>
      </p:sp>
      <p:sp>
        <p:nvSpPr>
          <p:cNvPr id="36" name="Text Placeholder 2">
            <a:extLst>
              <a:ext uri="{FF2B5EF4-FFF2-40B4-BE49-F238E27FC236}">
                <a16:creationId xmlns:a16="http://schemas.microsoft.com/office/drawing/2014/main" id="{3F4B6F31-36A5-2B40-8548-57743E7F629F}"/>
              </a:ext>
            </a:extLst>
          </p:cNvPr>
          <p:cNvSpPr>
            <a:spLocks noGrp="1"/>
          </p:cNvSpPr>
          <p:nvPr>
            <p:ph type="body" sz="quarter" idx="29"/>
          </p:nvPr>
        </p:nvSpPr>
        <p:spPr>
          <a:xfrm>
            <a:off x="4576119" y="2761060"/>
            <a:ext cx="2279822" cy="1850232"/>
          </a:xfrm>
          <a:solidFill>
            <a:schemeClr val="bg2">
              <a:lumMod val="60000"/>
              <a:lumOff val="40000"/>
            </a:schemeClr>
          </a:solidFill>
          <a:ln>
            <a:noFill/>
          </a:ln>
        </p:spPr>
        <p:txBody>
          <a:bodyPr anchor="ctr"/>
          <a:lstStyle>
            <a:lvl1pPr marL="0" indent="0" algn="ctr">
              <a:buNone/>
              <a:defRPr>
                <a:solidFill>
                  <a:schemeClr val="bg1"/>
                </a:solidFill>
              </a:defRPr>
            </a:lvl1pPr>
            <a:lvl2pPr algn="ctr">
              <a:defRPr>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GB"/>
              <a:t>Click to edit Master text styles</a:t>
            </a:r>
          </a:p>
        </p:txBody>
      </p:sp>
      <p:sp>
        <p:nvSpPr>
          <p:cNvPr id="37" name="Text Placeholder 2">
            <a:extLst>
              <a:ext uri="{FF2B5EF4-FFF2-40B4-BE49-F238E27FC236}">
                <a16:creationId xmlns:a16="http://schemas.microsoft.com/office/drawing/2014/main" id="{9D4EE89C-DE5D-994A-B52D-1860865F2DC2}"/>
              </a:ext>
            </a:extLst>
          </p:cNvPr>
          <p:cNvSpPr>
            <a:spLocks noGrp="1"/>
          </p:cNvSpPr>
          <p:nvPr>
            <p:ph type="body" sz="quarter" idx="30"/>
          </p:nvPr>
        </p:nvSpPr>
        <p:spPr>
          <a:xfrm>
            <a:off x="6864178" y="2761060"/>
            <a:ext cx="2279822" cy="1850232"/>
          </a:xfrm>
          <a:solidFill>
            <a:schemeClr val="bg2"/>
          </a:solidFill>
          <a:ln>
            <a:noFill/>
          </a:ln>
        </p:spPr>
        <p:txBody>
          <a:bodyPr anchor="ctr"/>
          <a:lstStyle>
            <a:lvl1pPr marL="0" indent="0" algn="ctr">
              <a:buNone/>
              <a:defRPr>
                <a:solidFill>
                  <a:schemeClr val="bg1"/>
                </a:solidFill>
              </a:defRPr>
            </a:lvl1pPr>
            <a:lvl2pPr algn="ctr">
              <a:defRPr>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GB" dirty="0"/>
              <a:t>Click to edit Master text styles</a:t>
            </a:r>
          </a:p>
        </p:txBody>
      </p:sp>
      <p:cxnSp>
        <p:nvCxnSpPr>
          <p:cNvPr id="38" name="Straight Connector 37">
            <a:extLst>
              <a:ext uri="{FF2B5EF4-FFF2-40B4-BE49-F238E27FC236}">
                <a16:creationId xmlns:a16="http://schemas.microsoft.com/office/drawing/2014/main" id="{62C1034C-14A7-3A44-A228-1A3DFEDA9E98}"/>
              </a:ext>
            </a:extLst>
          </p:cNvPr>
          <p:cNvCxnSpPr>
            <a:cxnSpLocks/>
          </p:cNvCxnSpPr>
          <p:nvPr userDrawn="1"/>
        </p:nvCxnSpPr>
        <p:spPr>
          <a:xfrm>
            <a:off x="2285095" y="2742235"/>
            <a:ext cx="0" cy="1875235"/>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A45A7418-B739-734B-B7B5-8E0A45FD38E8}"/>
              </a:ext>
            </a:extLst>
          </p:cNvPr>
          <p:cNvCxnSpPr>
            <a:cxnSpLocks/>
          </p:cNvCxnSpPr>
          <p:nvPr userDrawn="1"/>
        </p:nvCxnSpPr>
        <p:spPr>
          <a:xfrm>
            <a:off x="4571578" y="2742235"/>
            <a:ext cx="0" cy="1875235"/>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44B0BBFA-1A52-A648-8A05-BED9522A83F0}"/>
              </a:ext>
            </a:extLst>
          </p:cNvPr>
          <p:cNvCxnSpPr>
            <a:cxnSpLocks/>
          </p:cNvCxnSpPr>
          <p:nvPr userDrawn="1"/>
        </p:nvCxnSpPr>
        <p:spPr>
          <a:xfrm>
            <a:off x="6869932" y="2742235"/>
            <a:ext cx="0" cy="1875235"/>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Slide Number Placeholder 2">
            <a:extLst>
              <a:ext uri="{FF2B5EF4-FFF2-40B4-BE49-F238E27FC236}">
                <a16:creationId xmlns:a16="http://schemas.microsoft.com/office/drawing/2014/main" id="{157DA5FB-0724-BF45-8AEA-778761201B35}"/>
              </a:ext>
            </a:extLst>
          </p:cNvPr>
          <p:cNvSpPr>
            <a:spLocks noGrp="1"/>
          </p:cNvSpPr>
          <p:nvPr>
            <p:ph type="sldNum" sz="quarter" idx="4"/>
          </p:nvPr>
        </p:nvSpPr>
        <p:spPr>
          <a:xfrm>
            <a:off x="338137" y="4744094"/>
            <a:ext cx="440339" cy="273844"/>
          </a:xfrm>
          <a:prstGeom prst="rect">
            <a:avLst/>
          </a:prstGeom>
        </p:spPr>
        <p:txBody>
          <a:bodyPr/>
          <a:lstStyle>
            <a:lvl1pPr>
              <a:defRPr sz="800"/>
            </a:lvl1pPr>
          </a:lstStyle>
          <a:p>
            <a:fld id="{174B9191-1FF5-4AA8-997A-BC157C983956}" type="slidenum">
              <a:rPr lang="en-GB" smtClean="0"/>
              <a:pPr/>
              <a:t>‹#›</a:t>
            </a:fld>
            <a:endParaRPr lang="en-GB" dirty="0"/>
          </a:p>
        </p:txBody>
      </p:sp>
      <p:sp>
        <p:nvSpPr>
          <p:cNvPr id="18" name="Date Placeholder 3">
            <a:extLst>
              <a:ext uri="{FF2B5EF4-FFF2-40B4-BE49-F238E27FC236}">
                <a16:creationId xmlns:a16="http://schemas.microsoft.com/office/drawing/2014/main" id="{D278E7A9-FA81-7C47-8799-D9F7290444B9}"/>
              </a:ext>
            </a:extLst>
          </p:cNvPr>
          <p:cNvSpPr>
            <a:spLocks noGrp="1"/>
          </p:cNvSpPr>
          <p:nvPr>
            <p:ph type="dt" sz="half" idx="2"/>
          </p:nvPr>
        </p:nvSpPr>
        <p:spPr>
          <a:xfrm>
            <a:off x="892775" y="4744094"/>
            <a:ext cx="905133" cy="273844"/>
          </a:xfrm>
          <a:prstGeom prst="rect">
            <a:avLst/>
          </a:prstGeom>
        </p:spPr>
        <p:txBody>
          <a:bodyPr/>
          <a:lstStyle>
            <a:lvl1pPr>
              <a:defRPr sz="800"/>
            </a:lvl1pPr>
          </a:lstStyle>
          <a:p>
            <a:fld id="{4C277E88-69E4-4980-8A51-2492EA1BE7AD}" type="datetimeFigureOut">
              <a:rPr lang="en-GB" smtClean="0"/>
              <a:pPr/>
              <a:t>18/10/2022</a:t>
            </a:fld>
            <a:endParaRPr lang="en-GB" dirty="0"/>
          </a:p>
        </p:txBody>
      </p:sp>
      <p:sp>
        <p:nvSpPr>
          <p:cNvPr id="19" name="Footer Placeholder 4">
            <a:extLst>
              <a:ext uri="{FF2B5EF4-FFF2-40B4-BE49-F238E27FC236}">
                <a16:creationId xmlns:a16="http://schemas.microsoft.com/office/drawing/2014/main" id="{17F0D12D-4731-B548-BE1D-6266C9AD05D0}"/>
              </a:ext>
            </a:extLst>
          </p:cNvPr>
          <p:cNvSpPr>
            <a:spLocks noGrp="1"/>
          </p:cNvSpPr>
          <p:nvPr>
            <p:ph type="ftr" sz="quarter" idx="3"/>
          </p:nvPr>
        </p:nvSpPr>
        <p:spPr>
          <a:xfrm>
            <a:off x="4998308" y="4744094"/>
            <a:ext cx="2916195" cy="273844"/>
          </a:xfrm>
          <a:prstGeom prst="rect">
            <a:avLst/>
          </a:prstGeom>
        </p:spPr>
        <p:txBody>
          <a:bodyPr/>
          <a:lstStyle>
            <a:lvl1pPr>
              <a:defRPr sz="800"/>
            </a:lvl1pPr>
          </a:lstStyle>
          <a:p>
            <a:pPr>
              <a:buClr>
                <a:srgbClr val="000000"/>
              </a:buClr>
              <a:buSzPts val="1100"/>
              <a:buFont typeface="Arial"/>
              <a:buNone/>
            </a:pPr>
            <a:endParaRPr lang="en-GB" dirty="0"/>
          </a:p>
        </p:txBody>
      </p:sp>
    </p:spTree>
    <p:extLst>
      <p:ext uri="{BB962C8B-B14F-4D97-AF65-F5344CB8AC3E}">
        <p14:creationId xmlns:p14="http://schemas.microsoft.com/office/powerpoint/2010/main" val="37584911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_with_Footer">
    <p:spTree>
      <p:nvGrpSpPr>
        <p:cNvPr id="1" name=""/>
        <p:cNvGrpSpPr/>
        <p:nvPr/>
      </p:nvGrpSpPr>
      <p:grpSpPr>
        <a:xfrm>
          <a:off x="0" y="0"/>
          <a:ext cx="0" cy="0"/>
          <a:chOff x="0" y="0"/>
          <a:chExt cx="0" cy="0"/>
        </a:xfrm>
      </p:grpSpPr>
      <p:sp>
        <p:nvSpPr>
          <p:cNvPr id="5" name="Slide Number Placeholder 2">
            <a:extLst>
              <a:ext uri="{FF2B5EF4-FFF2-40B4-BE49-F238E27FC236}">
                <a16:creationId xmlns:a16="http://schemas.microsoft.com/office/drawing/2014/main" id="{677518F8-CEB3-FF45-B8BD-D5544138E605}"/>
              </a:ext>
            </a:extLst>
          </p:cNvPr>
          <p:cNvSpPr>
            <a:spLocks noGrp="1"/>
          </p:cNvSpPr>
          <p:nvPr>
            <p:ph type="sldNum" sz="quarter" idx="4"/>
          </p:nvPr>
        </p:nvSpPr>
        <p:spPr>
          <a:xfrm>
            <a:off x="338137" y="4744094"/>
            <a:ext cx="440339" cy="273844"/>
          </a:xfrm>
          <a:prstGeom prst="rect">
            <a:avLst/>
          </a:prstGeom>
        </p:spPr>
        <p:txBody>
          <a:bodyPr/>
          <a:lstStyle>
            <a:lvl1pPr>
              <a:defRPr sz="800"/>
            </a:lvl1pPr>
          </a:lstStyle>
          <a:p>
            <a:fld id="{174B9191-1FF5-4AA8-997A-BC157C983956}" type="slidenum">
              <a:rPr lang="en-GB" smtClean="0"/>
              <a:pPr/>
              <a:t>‹#›</a:t>
            </a:fld>
            <a:endParaRPr lang="en-GB" dirty="0"/>
          </a:p>
        </p:txBody>
      </p:sp>
      <p:sp>
        <p:nvSpPr>
          <p:cNvPr id="6" name="Date Placeholder 3">
            <a:extLst>
              <a:ext uri="{FF2B5EF4-FFF2-40B4-BE49-F238E27FC236}">
                <a16:creationId xmlns:a16="http://schemas.microsoft.com/office/drawing/2014/main" id="{40183D2E-49B9-3745-B34C-5B6F37BB48FC}"/>
              </a:ext>
            </a:extLst>
          </p:cNvPr>
          <p:cNvSpPr>
            <a:spLocks noGrp="1"/>
          </p:cNvSpPr>
          <p:nvPr>
            <p:ph type="dt" sz="half" idx="2"/>
          </p:nvPr>
        </p:nvSpPr>
        <p:spPr>
          <a:xfrm>
            <a:off x="892775" y="4744094"/>
            <a:ext cx="905133" cy="273844"/>
          </a:xfrm>
          <a:prstGeom prst="rect">
            <a:avLst/>
          </a:prstGeom>
        </p:spPr>
        <p:txBody>
          <a:bodyPr/>
          <a:lstStyle>
            <a:lvl1pPr>
              <a:defRPr sz="800"/>
            </a:lvl1pPr>
          </a:lstStyle>
          <a:p>
            <a:fld id="{4C277E88-69E4-4980-8A51-2492EA1BE7AD}" type="datetimeFigureOut">
              <a:rPr lang="en-GB" smtClean="0"/>
              <a:pPr/>
              <a:t>18/10/2022</a:t>
            </a:fld>
            <a:endParaRPr lang="en-GB" dirty="0"/>
          </a:p>
        </p:txBody>
      </p:sp>
      <p:sp>
        <p:nvSpPr>
          <p:cNvPr id="7" name="Footer Placeholder 4">
            <a:extLst>
              <a:ext uri="{FF2B5EF4-FFF2-40B4-BE49-F238E27FC236}">
                <a16:creationId xmlns:a16="http://schemas.microsoft.com/office/drawing/2014/main" id="{22D6A9D9-D380-1241-BDEF-63C4757F1E12}"/>
              </a:ext>
            </a:extLst>
          </p:cNvPr>
          <p:cNvSpPr>
            <a:spLocks noGrp="1"/>
          </p:cNvSpPr>
          <p:nvPr>
            <p:ph type="ftr" sz="quarter" idx="3"/>
          </p:nvPr>
        </p:nvSpPr>
        <p:spPr>
          <a:xfrm>
            <a:off x="4998308" y="4744094"/>
            <a:ext cx="2916195" cy="273844"/>
          </a:xfrm>
          <a:prstGeom prst="rect">
            <a:avLst/>
          </a:prstGeom>
        </p:spPr>
        <p:txBody>
          <a:bodyPr/>
          <a:lstStyle>
            <a:lvl1pPr>
              <a:defRPr sz="800"/>
            </a:lvl1pPr>
          </a:lstStyle>
          <a:p>
            <a:pPr>
              <a:buClr>
                <a:srgbClr val="000000"/>
              </a:buClr>
              <a:buSzPts val="1100"/>
              <a:buFont typeface="Arial"/>
              <a:buNone/>
            </a:pPr>
            <a:endParaRPr lang="en-GB" dirty="0"/>
          </a:p>
        </p:txBody>
      </p:sp>
    </p:spTree>
    <p:extLst>
      <p:ext uri="{BB962C8B-B14F-4D97-AF65-F5344CB8AC3E}">
        <p14:creationId xmlns:p14="http://schemas.microsoft.com/office/powerpoint/2010/main" val="31996077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85" userDrawn="1">
          <p15:clr>
            <a:srgbClr val="FBAE40"/>
          </p15:clr>
        </p15:guide>
        <p15:guide id="2" pos="2160" userDrawn="1">
          <p15:clr>
            <a:srgbClr val="FBAE40"/>
          </p15:clr>
        </p15:guide>
        <p15:guide id="3" orient="horz" pos="1964" userDrawn="1">
          <p15:clr>
            <a:srgbClr val="FBAE40"/>
          </p15:clr>
        </p15:guide>
        <p15:guide id="4" orient="horz" pos="1742" userDrawn="1">
          <p15:clr>
            <a:srgbClr val="FBAE40"/>
          </p15:clr>
        </p15:guide>
        <p15:guide id="5" orient="horz" pos="1521" userDrawn="1">
          <p15:clr>
            <a:srgbClr val="FBAE40"/>
          </p15:clr>
        </p15:guide>
        <p15:guide id="6" orient="horz" pos="1300" userDrawn="1">
          <p15:clr>
            <a:srgbClr val="FBAE40"/>
          </p15:clr>
        </p15:guide>
        <p15:guide id="7" orient="horz" pos="1079" userDrawn="1">
          <p15:clr>
            <a:srgbClr val="FBAE40"/>
          </p15:clr>
        </p15:guide>
        <p15:guide id="8" orient="horz" pos="858" userDrawn="1">
          <p15:clr>
            <a:srgbClr val="FBAE40"/>
          </p15:clr>
        </p15:guide>
        <p15:guide id="9" orient="horz" pos="637" userDrawn="1">
          <p15:clr>
            <a:srgbClr val="FBAE40"/>
          </p15:clr>
        </p15:guide>
        <p15:guide id="10" orient="horz" pos="411" userDrawn="1">
          <p15:clr>
            <a:srgbClr val="FBAE40"/>
          </p15:clr>
        </p15:guide>
        <p15:guide id="11" orient="horz" pos="194" userDrawn="1">
          <p15:clr>
            <a:srgbClr val="FBAE40"/>
          </p15:clr>
        </p15:guide>
        <p15:guide id="12" pos="2381" userDrawn="1">
          <p15:clr>
            <a:srgbClr val="FBAE40"/>
          </p15:clr>
        </p15:guide>
        <p15:guide id="13" pos="2603" userDrawn="1">
          <p15:clr>
            <a:srgbClr val="FBAE40"/>
          </p15:clr>
        </p15:guide>
        <p15:guide id="14" pos="2824" userDrawn="1">
          <p15:clr>
            <a:srgbClr val="FBAE40"/>
          </p15:clr>
        </p15:guide>
        <p15:guide id="15" pos="3044" userDrawn="1">
          <p15:clr>
            <a:srgbClr val="FBAE40"/>
          </p15:clr>
        </p15:guide>
        <p15:guide id="16" pos="3266" userDrawn="1">
          <p15:clr>
            <a:srgbClr val="FBAE40"/>
          </p15:clr>
        </p15:guide>
        <p15:guide id="17" pos="3487" userDrawn="1">
          <p15:clr>
            <a:srgbClr val="FBAE40"/>
          </p15:clr>
        </p15:guide>
        <p15:guide id="18" pos="3708" userDrawn="1">
          <p15:clr>
            <a:srgbClr val="FBAE40"/>
          </p15:clr>
        </p15:guide>
        <p15:guide id="19" pos="3929" userDrawn="1">
          <p15:clr>
            <a:srgbClr val="FBAE40"/>
          </p15:clr>
        </p15:guide>
        <p15:guide id="20" pos="4151" userDrawn="1">
          <p15:clr>
            <a:srgbClr val="FBAE40"/>
          </p15:clr>
        </p15:guide>
        <p15:guide id="21" pos="1939" userDrawn="1">
          <p15:clr>
            <a:srgbClr val="FBAE40"/>
          </p15:clr>
        </p15:guide>
        <p15:guide id="22" pos="1718" userDrawn="1">
          <p15:clr>
            <a:srgbClr val="FBAE40"/>
          </p15:clr>
        </p15:guide>
        <p15:guide id="23" pos="1496" userDrawn="1">
          <p15:clr>
            <a:srgbClr val="FBAE40"/>
          </p15:clr>
        </p15:guide>
        <p15:guide id="24" pos="1276" userDrawn="1">
          <p15:clr>
            <a:srgbClr val="FBAE40"/>
          </p15:clr>
        </p15:guide>
        <p15:guide id="25" pos="1055" userDrawn="1">
          <p15:clr>
            <a:srgbClr val="FBAE40"/>
          </p15:clr>
        </p15:guide>
        <p15:guide id="26" pos="833" userDrawn="1">
          <p15:clr>
            <a:srgbClr val="FBAE40"/>
          </p15:clr>
        </p15:guide>
        <p15:guide id="27" pos="612" userDrawn="1">
          <p15:clr>
            <a:srgbClr val="FBAE40"/>
          </p15:clr>
        </p15:guide>
        <p15:guide id="28" pos="391" userDrawn="1">
          <p15:clr>
            <a:srgbClr val="FBAE40"/>
          </p15:clr>
        </p15:guide>
        <p15:guide id="29" pos="170"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7D1FEC2-03BC-4CF2-88F8-13B1834E7938}"/>
              </a:ext>
            </a:extLst>
          </p:cNvPr>
          <p:cNvSpPr/>
          <p:nvPr userDrawn="1"/>
        </p:nvSpPr>
        <p:spPr>
          <a:xfrm>
            <a:off x="7793831" y="4557712"/>
            <a:ext cx="1143000" cy="5286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Tree>
    <p:extLst>
      <p:ext uri="{BB962C8B-B14F-4D97-AF65-F5344CB8AC3E}">
        <p14:creationId xmlns:p14="http://schemas.microsoft.com/office/powerpoint/2010/main" val="152115121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ection Headline_2">
    <p:spTree>
      <p:nvGrpSpPr>
        <p:cNvPr id="1" name=""/>
        <p:cNvGrpSpPr/>
        <p:nvPr/>
      </p:nvGrpSpPr>
      <p:grpSpPr>
        <a:xfrm>
          <a:off x="0" y="0"/>
          <a:ext cx="0" cy="0"/>
          <a:chOff x="0" y="0"/>
          <a:chExt cx="0" cy="0"/>
        </a:xfrm>
      </p:grpSpPr>
      <p:pic>
        <p:nvPicPr>
          <p:cNvPr id="6" name="Grafik 5">
            <a:extLst>
              <a:ext uri="{FF2B5EF4-FFF2-40B4-BE49-F238E27FC236}">
                <a16:creationId xmlns:a16="http://schemas.microsoft.com/office/drawing/2014/main" id="{7C3CD98D-1950-40FE-9777-42FD454D6C0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 y="1"/>
            <a:ext cx="9144002" cy="5143500"/>
          </a:xfrm>
          <a:prstGeom prst="rect">
            <a:avLst/>
          </a:prstGeom>
        </p:spPr>
      </p:pic>
      <p:sp>
        <p:nvSpPr>
          <p:cNvPr id="7" name="Textplatzhalter 6">
            <a:extLst>
              <a:ext uri="{FF2B5EF4-FFF2-40B4-BE49-F238E27FC236}">
                <a16:creationId xmlns:a16="http://schemas.microsoft.com/office/drawing/2014/main" id="{D6823E18-503A-424D-AB81-0A03E475AAD5}"/>
              </a:ext>
            </a:extLst>
          </p:cNvPr>
          <p:cNvSpPr>
            <a:spLocks noGrp="1"/>
          </p:cNvSpPr>
          <p:nvPr>
            <p:ph type="body" sz="quarter" idx="12" hasCustomPrompt="1"/>
          </p:nvPr>
        </p:nvSpPr>
        <p:spPr>
          <a:xfrm>
            <a:off x="4939075" y="3225498"/>
            <a:ext cx="931500" cy="931500"/>
          </a:xfrm>
          <a:prstGeom prst="rect">
            <a:avLst/>
          </a:prstGeom>
          <a:solidFill>
            <a:srgbClr val="009E49"/>
          </a:solidFill>
        </p:spPr>
        <p:txBody>
          <a:bodyPr tIns="0" anchor="ctr"/>
          <a:lstStyle>
            <a:lvl1pPr marL="0" indent="0" algn="ctr">
              <a:buNone/>
              <a:defRPr sz="1800" b="0">
                <a:solidFill>
                  <a:schemeClr val="bg1"/>
                </a:solidFill>
                <a:latin typeface="Arial Black" panose="020B0A04020102020204" pitchFamily="34" charset="0"/>
              </a:defRPr>
            </a:lvl1pPr>
            <a:lvl5pPr marL="1828709" indent="0">
              <a:buNone/>
              <a:defRPr/>
            </a:lvl5pPr>
          </a:lstStyle>
          <a:p>
            <a:pPr lvl="0"/>
            <a:r>
              <a:rPr lang="de-DE" dirty="0" err="1"/>
              <a:t>No</a:t>
            </a:r>
            <a:r>
              <a:rPr lang="de-DE" dirty="0"/>
              <a:t>.</a:t>
            </a:r>
          </a:p>
        </p:txBody>
      </p:sp>
      <p:sp>
        <p:nvSpPr>
          <p:cNvPr id="8" name="Textplatzhalter 3">
            <a:extLst>
              <a:ext uri="{FF2B5EF4-FFF2-40B4-BE49-F238E27FC236}">
                <a16:creationId xmlns:a16="http://schemas.microsoft.com/office/drawing/2014/main" id="{690BCD29-DB11-41B2-9302-D1A2D7B15D78}"/>
              </a:ext>
            </a:extLst>
          </p:cNvPr>
          <p:cNvSpPr>
            <a:spLocks noGrp="1"/>
          </p:cNvSpPr>
          <p:nvPr>
            <p:ph type="body" sz="quarter" idx="13" hasCustomPrompt="1"/>
          </p:nvPr>
        </p:nvSpPr>
        <p:spPr>
          <a:xfrm>
            <a:off x="5870575" y="3225498"/>
            <a:ext cx="2808000" cy="931500"/>
          </a:xfrm>
          <a:solidFill>
            <a:schemeClr val="bg1"/>
          </a:solidFill>
        </p:spPr>
        <p:txBody>
          <a:bodyPr lIns="288000" tIns="0" anchor="ctr"/>
          <a:lstStyle>
            <a:lvl1pPr marL="0" marR="0" indent="0" algn="l" defTabSz="685783" rtl="0" eaLnBrk="0" fontAlgn="base" latinLnBrk="0" hangingPunct="0">
              <a:lnSpc>
                <a:spcPct val="100000"/>
              </a:lnSpc>
              <a:spcBef>
                <a:spcPct val="20000"/>
              </a:spcBef>
              <a:spcAft>
                <a:spcPct val="0"/>
              </a:spcAft>
              <a:buClr>
                <a:srgbClr val="529A43"/>
              </a:buClr>
              <a:buSzTx/>
              <a:buFontTx/>
              <a:buNone/>
              <a:tabLst/>
              <a:defRPr sz="1500"/>
            </a:lvl1pPr>
          </a:lstStyle>
          <a:p>
            <a:pPr marL="0" marR="0" lvl="0" indent="0" algn="l" defTabSz="685783" rtl="0" eaLnBrk="0" fontAlgn="base" latinLnBrk="0" hangingPunct="0">
              <a:lnSpc>
                <a:spcPct val="100000"/>
              </a:lnSpc>
              <a:spcBef>
                <a:spcPct val="20000"/>
              </a:spcBef>
              <a:spcAft>
                <a:spcPct val="0"/>
              </a:spcAft>
              <a:buClr>
                <a:srgbClr val="529A43"/>
              </a:buClr>
              <a:buSzTx/>
              <a:buFontTx/>
              <a:buNone/>
              <a:tabLst/>
              <a:defRPr/>
            </a:pPr>
            <a:r>
              <a:rPr lang="de-DE" dirty="0"/>
              <a:t>Add </a:t>
            </a:r>
            <a:r>
              <a:rPr lang="de-DE" dirty="0" err="1"/>
              <a:t>text</a:t>
            </a:r>
            <a:endParaRPr lang="de-DE" dirty="0"/>
          </a:p>
        </p:txBody>
      </p:sp>
    </p:spTree>
    <p:extLst>
      <p:ext uri="{BB962C8B-B14F-4D97-AF65-F5344CB8AC3E}">
        <p14:creationId xmlns:p14="http://schemas.microsoft.com/office/powerpoint/2010/main" val="835506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ection Headline_3">
    <p:spTree>
      <p:nvGrpSpPr>
        <p:cNvPr id="1" name=""/>
        <p:cNvGrpSpPr/>
        <p:nvPr/>
      </p:nvGrpSpPr>
      <p:grpSpPr>
        <a:xfrm>
          <a:off x="0" y="0"/>
          <a:ext cx="0" cy="0"/>
          <a:chOff x="0" y="0"/>
          <a:chExt cx="0" cy="0"/>
        </a:xfrm>
      </p:grpSpPr>
      <p:pic>
        <p:nvPicPr>
          <p:cNvPr id="6" name="Grafik 5">
            <a:extLst>
              <a:ext uri="{FF2B5EF4-FFF2-40B4-BE49-F238E27FC236}">
                <a16:creationId xmlns:a16="http://schemas.microsoft.com/office/drawing/2014/main" id="{D974E8C2-C3EF-42C3-A64C-EE5C8A915BA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2"/>
            <a:ext cx="9144000" cy="5143499"/>
          </a:xfrm>
          <a:prstGeom prst="rect">
            <a:avLst/>
          </a:prstGeom>
        </p:spPr>
      </p:pic>
      <p:sp>
        <p:nvSpPr>
          <p:cNvPr id="7" name="Rechteck 6">
            <a:extLst>
              <a:ext uri="{FF2B5EF4-FFF2-40B4-BE49-F238E27FC236}">
                <a16:creationId xmlns:a16="http://schemas.microsoft.com/office/drawing/2014/main" id="{CCCE6813-7323-4B19-A4C4-5A0A8C2EE3F8}"/>
              </a:ext>
            </a:extLst>
          </p:cNvPr>
          <p:cNvSpPr/>
          <p:nvPr userDrawn="1"/>
        </p:nvSpPr>
        <p:spPr bwMode="auto">
          <a:xfrm>
            <a:off x="0" y="0"/>
            <a:ext cx="9144000" cy="5143500"/>
          </a:xfrm>
          <a:prstGeom prst="rect">
            <a:avLst/>
          </a:prstGeom>
          <a:solidFill>
            <a:schemeClr val="accent4">
              <a:alpha val="3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355"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dirty="0">
              <a:ln>
                <a:noFill/>
              </a:ln>
              <a:solidFill>
                <a:schemeClr val="tx1"/>
              </a:solidFill>
              <a:effectLst/>
              <a:latin typeface="Arial" panose="020B0604020202020204" pitchFamily="34" charset="0"/>
              <a:ea typeface="Geneva" pitchFamily="-112" charset="0"/>
              <a:cs typeface="Geneva" pitchFamily="-112" charset="0"/>
            </a:endParaRPr>
          </a:p>
        </p:txBody>
      </p:sp>
      <p:sp>
        <p:nvSpPr>
          <p:cNvPr id="8" name="Textplatzhalter 6">
            <a:extLst>
              <a:ext uri="{FF2B5EF4-FFF2-40B4-BE49-F238E27FC236}">
                <a16:creationId xmlns:a16="http://schemas.microsoft.com/office/drawing/2014/main" id="{D2A715C7-FFD2-41CB-B0FE-BE383B82B478}"/>
              </a:ext>
            </a:extLst>
          </p:cNvPr>
          <p:cNvSpPr>
            <a:spLocks noGrp="1"/>
          </p:cNvSpPr>
          <p:nvPr>
            <p:ph type="body" sz="quarter" idx="12" hasCustomPrompt="1"/>
          </p:nvPr>
        </p:nvSpPr>
        <p:spPr>
          <a:xfrm>
            <a:off x="403622" y="665164"/>
            <a:ext cx="931500" cy="931500"/>
          </a:xfrm>
          <a:prstGeom prst="rect">
            <a:avLst/>
          </a:prstGeom>
          <a:solidFill>
            <a:srgbClr val="009E49"/>
          </a:solidFill>
        </p:spPr>
        <p:txBody>
          <a:bodyPr tIns="0" anchor="ctr"/>
          <a:lstStyle>
            <a:lvl1pPr marL="0" indent="0" algn="ctr">
              <a:buNone/>
              <a:defRPr sz="1800" b="0">
                <a:solidFill>
                  <a:schemeClr val="bg1"/>
                </a:solidFill>
                <a:latin typeface="Arial Black" panose="020B0A04020102020204" pitchFamily="34" charset="0"/>
              </a:defRPr>
            </a:lvl1pPr>
            <a:lvl5pPr marL="1828709" indent="0">
              <a:buNone/>
              <a:defRPr/>
            </a:lvl5pPr>
          </a:lstStyle>
          <a:p>
            <a:pPr lvl="0"/>
            <a:r>
              <a:rPr lang="de-DE" dirty="0" err="1"/>
              <a:t>No</a:t>
            </a:r>
            <a:r>
              <a:rPr lang="de-DE" dirty="0"/>
              <a:t>.</a:t>
            </a:r>
          </a:p>
        </p:txBody>
      </p:sp>
      <p:sp>
        <p:nvSpPr>
          <p:cNvPr id="11" name="Textplatzhalter 3">
            <a:extLst>
              <a:ext uri="{FF2B5EF4-FFF2-40B4-BE49-F238E27FC236}">
                <a16:creationId xmlns:a16="http://schemas.microsoft.com/office/drawing/2014/main" id="{91719F88-5CEF-41C5-9CBE-BB0B73F386C3}"/>
              </a:ext>
            </a:extLst>
          </p:cNvPr>
          <p:cNvSpPr>
            <a:spLocks noGrp="1"/>
          </p:cNvSpPr>
          <p:nvPr>
            <p:ph type="body" sz="quarter" idx="13" hasCustomPrompt="1"/>
          </p:nvPr>
        </p:nvSpPr>
        <p:spPr>
          <a:xfrm>
            <a:off x="1335122" y="665164"/>
            <a:ext cx="2808000" cy="931500"/>
          </a:xfrm>
          <a:solidFill>
            <a:schemeClr val="bg1"/>
          </a:solidFill>
        </p:spPr>
        <p:txBody>
          <a:bodyPr lIns="288000" tIns="0" anchor="ctr"/>
          <a:lstStyle>
            <a:lvl1pPr marL="0" marR="0" indent="0" algn="l" defTabSz="685783" rtl="0" eaLnBrk="0" fontAlgn="base" latinLnBrk="0" hangingPunct="0">
              <a:lnSpc>
                <a:spcPct val="100000"/>
              </a:lnSpc>
              <a:spcBef>
                <a:spcPct val="20000"/>
              </a:spcBef>
              <a:spcAft>
                <a:spcPct val="0"/>
              </a:spcAft>
              <a:buClr>
                <a:srgbClr val="529A43"/>
              </a:buClr>
              <a:buSzTx/>
              <a:buFontTx/>
              <a:buNone/>
              <a:tabLst/>
              <a:defRPr sz="1500"/>
            </a:lvl1pPr>
          </a:lstStyle>
          <a:p>
            <a:pPr marL="0" marR="0" lvl="0" indent="0" algn="l" defTabSz="685783" rtl="0" eaLnBrk="0" fontAlgn="base" latinLnBrk="0" hangingPunct="0">
              <a:lnSpc>
                <a:spcPct val="100000"/>
              </a:lnSpc>
              <a:spcBef>
                <a:spcPct val="20000"/>
              </a:spcBef>
              <a:spcAft>
                <a:spcPct val="0"/>
              </a:spcAft>
              <a:buClr>
                <a:srgbClr val="529A43"/>
              </a:buClr>
              <a:buSzTx/>
              <a:buFontTx/>
              <a:buNone/>
              <a:tabLst/>
              <a:defRPr/>
            </a:pPr>
            <a:r>
              <a:rPr lang="de-DE" dirty="0"/>
              <a:t>Add </a:t>
            </a:r>
            <a:r>
              <a:rPr lang="de-DE" dirty="0" err="1"/>
              <a:t>text</a:t>
            </a:r>
            <a:endParaRPr lang="de-DE" dirty="0"/>
          </a:p>
        </p:txBody>
      </p:sp>
    </p:spTree>
    <p:extLst>
      <p:ext uri="{BB962C8B-B14F-4D97-AF65-F5344CB8AC3E}">
        <p14:creationId xmlns:p14="http://schemas.microsoft.com/office/powerpoint/2010/main" val="1889736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ection Headline_4">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9F9784A-7A60-4D6A-8293-4AD993271505}"/>
              </a:ext>
            </a:extLst>
          </p:cNvPr>
          <p:cNvSpPr/>
          <p:nvPr userDrawn="1"/>
        </p:nvSpPr>
        <p:spPr bwMode="auto">
          <a:xfrm>
            <a:off x="0" y="0"/>
            <a:ext cx="9144000" cy="5143500"/>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378"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dirty="0" err="1">
              <a:ln>
                <a:noFill/>
              </a:ln>
              <a:solidFill>
                <a:schemeClr val="accent3"/>
              </a:solidFill>
              <a:effectLst/>
              <a:latin typeface="Arial" pitchFamily="-112" charset="0"/>
              <a:ea typeface="Geneva" pitchFamily="-112" charset="0"/>
              <a:cs typeface="Geneva" pitchFamily="-112" charset="0"/>
            </a:endParaRPr>
          </a:p>
        </p:txBody>
      </p:sp>
      <p:sp>
        <p:nvSpPr>
          <p:cNvPr id="5" name="Picture Placeholder 4">
            <a:extLst>
              <a:ext uri="{FF2B5EF4-FFF2-40B4-BE49-F238E27FC236}">
                <a16:creationId xmlns:a16="http://schemas.microsoft.com/office/drawing/2014/main" id="{D71B905A-0790-474B-837D-64F6FB33D2A6}"/>
              </a:ext>
            </a:extLst>
          </p:cNvPr>
          <p:cNvSpPr>
            <a:spLocks noGrp="1"/>
          </p:cNvSpPr>
          <p:nvPr>
            <p:ph type="pic" sz="quarter" idx="13"/>
          </p:nvPr>
        </p:nvSpPr>
        <p:spPr>
          <a:xfrm>
            <a:off x="0" y="0"/>
            <a:ext cx="9144000" cy="5143500"/>
          </a:xfrm>
        </p:spPr>
        <p:txBody>
          <a:bodyPr/>
          <a:lstStyle>
            <a:lvl1pPr marL="0" indent="0">
              <a:buNone/>
              <a:defRPr/>
            </a:lvl1pPr>
          </a:lstStyle>
          <a:p>
            <a:r>
              <a:rPr lang="en-GB"/>
              <a:t>Click icon to add picture</a:t>
            </a:r>
            <a:endParaRPr lang="en-GB" dirty="0"/>
          </a:p>
        </p:txBody>
      </p:sp>
      <p:sp>
        <p:nvSpPr>
          <p:cNvPr id="7" name="Textplatzhalter 6">
            <a:extLst>
              <a:ext uri="{FF2B5EF4-FFF2-40B4-BE49-F238E27FC236}">
                <a16:creationId xmlns:a16="http://schemas.microsoft.com/office/drawing/2014/main" id="{18807A08-3FB3-48B0-BC28-760236FFF567}"/>
              </a:ext>
            </a:extLst>
          </p:cNvPr>
          <p:cNvSpPr>
            <a:spLocks noGrp="1"/>
          </p:cNvSpPr>
          <p:nvPr>
            <p:ph type="body" sz="quarter" idx="10" hasCustomPrompt="1"/>
          </p:nvPr>
        </p:nvSpPr>
        <p:spPr>
          <a:xfrm>
            <a:off x="1298972" y="884238"/>
            <a:ext cx="931500" cy="931500"/>
          </a:xfrm>
          <a:prstGeom prst="rect">
            <a:avLst/>
          </a:prstGeom>
          <a:solidFill>
            <a:srgbClr val="009E49"/>
          </a:solidFill>
        </p:spPr>
        <p:txBody>
          <a:bodyPr tIns="0" anchor="ctr"/>
          <a:lstStyle>
            <a:lvl1pPr marL="0" indent="0" algn="ctr">
              <a:buNone/>
              <a:defRPr sz="1800" b="0">
                <a:solidFill>
                  <a:schemeClr val="bg1"/>
                </a:solidFill>
                <a:latin typeface="Arial Black" panose="020B0A04020102020204" pitchFamily="34" charset="0"/>
              </a:defRPr>
            </a:lvl1pPr>
            <a:lvl5pPr marL="1828709" indent="0">
              <a:buNone/>
              <a:defRPr/>
            </a:lvl5pPr>
          </a:lstStyle>
          <a:p>
            <a:pPr lvl="0"/>
            <a:r>
              <a:rPr lang="de-DE" dirty="0" err="1"/>
              <a:t>No</a:t>
            </a:r>
            <a:r>
              <a:rPr lang="de-DE" dirty="0"/>
              <a:t>.</a:t>
            </a:r>
          </a:p>
        </p:txBody>
      </p:sp>
      <p:sp>
        <p:nvSpPr>
          <p:cNvPr id="4" name="Textplatzhalter 3">
            <a:extLst>
              <a:ext uri="{FF2B5EF4-FFF2-40B4-BE49-F238E27FC236}">
                <a16:creationId xmlns:a16="http://schemas.microsoft.com/office/drawing/2014/main" id="{B4115891-9C30-4EBA-906E-23AE9D2591E2}"/>
              </a:ext>
            </a:extLst>
          </p:cNvPr>
          <p:cNvSpPr>
            <a:spLocks noGrp="1"/>
          </p:cNvSpPr>
          <p:nvPr>
            <p:ph type="body" sz="quarter" idx="12" hasCustomPrompt="1"/>
          </p:nvPr>
        </p:nvSpPr>
        <p:spPr>
          <a:xfrm>
            <a:off x="2230472" y="884238"/>
            <a:ext cx="2808000" cy="931500"/>
          </a:xfrm>
          <a:solidFill>
            <a:schemeClr val="bg1"/>
          </a:solidFill>
        </p:spPr>
        <p:txBody>
          <a:bodyPr lIns="288000" tIns="0" anchor="ctr"/>
          <a:lstStyle>
            <a:lvl1pPr marL="0" indent="0">
              <a:buNone/>
              <a:defRPr sz="1500"/>
            </a:lvl1pPr>
          </a:lstStyle>
          <a:p>
            <a:pPr lvl="0"/>
            <a:r>
              <a:rPr lang="de-DE" dirty="0"/>
              <a:t>Add </a:t>
            </a:r>
            <a:r>
              <a:rPr lang="de-DE" dirty="0" err="1"/>
              <a:t>text</a:t>
            </a:r>
            <a:endParaRPr lang="de-DE" dirty="0"/>
          </a:p>
        </p:txBody>
      </p:sp>
    </p:spTree>
    <p:extLst>
      <p:ext uri="{BB962C8B-B14F-4D97-AF65-F5344CB8AC3E}">
        <p14:creationId xmlns:p14="http://schemas.microsoft.com/office/powerpoint/2010/main" val="1775427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15" userDrawn="1">
          <p15:clr>
            <a:srgbClr val="FBAE40"/>
          </p15:clr>
        </p15:guide>
        <p15:guide id="2" pos="216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ection Headline_5">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9C963C4-9475-456A-AF8D-1C3B2471617A}"/>
              </a:ext>
            </a:extLst>
          </p:cNvPr>
          <p:cNvSpPr/>
          <p:nvPr userDrawn="1"/>
        </p:nvSpPr>
        <p:spPr bwMode="auto">
          <a:xfrm>
            <a:off x="0" y="0"/>
            <a:ext cx="9144000" cy="5143500"/>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378"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dirty="0" err="1">
              <a:ln>
                <a:noFill/>
              </a:ln>
              <a:solidFill>
                <a:schemeClr val="accent3"/>
              </a:solidFill>
              <a:effectLst/>
              <a:latin typeface="Arial" pitchFamily="-112" charset="0"/>
              <a:ea typeface="Geneva" pitchFamily="-112" charset="0"/>
              <a:cs typeface="Geneva" pitchFamily="-112" charset="0"/>
            </a:endParaRPr>
          </a:p>
        </p:txBody>
      </p:sp>
      <p:sp>
        <p:nvSpPr>
          <p:cNvPr id="5" name="Picture Placeholder 4">
            <a:extLst>
              <a:ext uri="{FF2B5EF4-FFF2-40B4-BE49-F238E27FC236}">
                <a16:creationId xmlns:a16="http://schemas.microsoft.com/office/drawing/2014/main" id="{A3F0B6A9-0C66-48EE-A5F0-AC42CD50D95F}"/>
              </a:ext>
            </a:extLst>
          </p:cNvPr>
          <p:cNvSpPr>
            <a:spLocks noGrp="1"/>
          </p:cNvSpPr>
          <p:nvPr>
            <p:ph type="pic" sz="quarter" idx="14"/>
          </p:nvPr>
        </p:nvSpPr>
        <p:spPr>
          <a:xfrm>
            <a:off x="0" y="0"/>
            <a:ext cx="9144000" cy="5143500"/>
          </a:xfrm>
        </p:spPr>
        <p:txBody>
          <a:bodyPr/>
          <a:lstStyle>
            <a:lvl1pPr marL="0" indent="0">
              <a:buNone/>
              <a:defRPr/>
            </a:lvl1pPr>
          </a:lstStyle>
          <a:p>
            <a:r>
              <a:rPr lang="en-GB" dirty="0"/>
              <a:t>Click icon to add picture</a:t>
            </a:r>
          </a:p>
        </p:txBody>
      </p:sp>
      <p:sp>
        <p:nvSpPr>
          <p:cNvPr id="7" name="Textplatzhalter 6">
            <a:extLst>
              <a:ext uri="{FF2B5EF4-FFF2-40B4-BE49-F238E27FC236}">
                <a16:creationId xmlns:a16="http://schemas.microsoft.com/office/drawing/2014/main" id="{D6823E18-503A-424D-AB81-0A03E475AAD5}"/>
              </a:ext>
            </a:extLst>
          </p:cNvPr>
          <p:cNvSpPr>
            <a:spLocks noGrp="1"/>
          </p:cNvSpPr>
          <p:nvPr>
            <p:ph type="body" sz="quarter" idx="12" hasCustomPrompt="1"/>
          </p:nvPr>
        </p:nvSpPr>
        <p:spPr>
          <a:xfrm>
            <a:off x="4939075" y="3225498"/>
            <a:ext cx="931500" cy="931500"/>
          </a:xfrm>
          <a:prstGeom prst="rect">
            <a:avLst/>
          </a:prstGeom>
          <a:solidFill>
            <a:srgbClr val="009E49"/>
          </a:solidFill>
        </p:spPr>
        <p:txBody>
          <a:bodyPr tIns="0" anchor="ctr"/>
          <a:lstStyle>
            <a:lvl1pPr marL="0" indent="0" algn="ctr">
              <a:buNone/>
              <a:defRPr sz="1800" b="0">
                <a:solidFill>
                  <a:schemeClr val="bg1"/>
                </a:solidFill>
                <a:latin typeface="Arial Black" panose="020B0A04020102020204" pitchFamily="34" charset="0"/>
              </a:defRPr>
            </a:lvl1pPr>
            <a:lvl5pPr marL="1828709" indent="0">
              <a:buNone/>
              <a:defRPr/>
            </a:lvl5pPr>
          </a:lstStyle>
          <a:p>
            <a:pPr lvl="0"/>
            <a:r>
              <a:rPr lang="de-DE" dirty="0" err="1"/>
              <a:t>No</a:t>
            </a:r>
            <a:r>
              <a:rPr lang="de-DE" dirty="0"/>
              <a:t>.</a:t>
            </a:r>
          </a:p>
        </p:txBody>
      </p:sp>
      <p:sp>
        <p:nvSpPr>
          <p:cNvPr id="8" name="Textplatzhalter 3">
            <a:extLst>
              <a:ext uri="{FF2B5EF4-FFF2-40B4-BE49-F238E27FC236}">
                <a16:creationId xmlns:a16="http://schemas.microsoft.com/office/drawing/2014/main" id="{690BCD29-DB11-41B2-9302-D1A2D7B15D78}"/>
              </a:ext>
            </a:extLst>
          </p:cNvPr>
          <p:cNvSpPr>
            <a:spLocks noGrp="1"/>
          </p:cNvSpPr>
          <p:nvPr>
            <p:ph type="body" sz="quarter" idx="13" hasCustomPrompt="1"/>
          </p:nvPr>
        </p:nvSpPr>
        <p:spPr>
          <a:xfrm>
            <a:off x="5870575" y="3225498"/>
            <a:ext cx="2808000" cy="931500"/>
          </a:xfrm>
          <a:solidFill>
            <a:schemeClr val="bg1"/>
          </a:solidFill>
        </p:spPr>
        <p:txBody>
          <a:bodyPr lIns="288000" tIns="0" anchor="ctr"/>
          <a:lstStyle>
            <a:lvl1pPr marL="0" marR="0" indent="0" algn="l" defTabSz="685783" rtl="0" eaLnBrk="0" fontAlgn="base" latinLnBrk="0" hangingPunct="0">
              <a:lnSpc>
                <a:spcPct val="100000"/>
              </a:lnSpc>
              <a:spcBef>
                <a:spcPct val="20000"/>
              </a:spcBef>
              <a:spcAft>
                <a:spcPct val="0"/>
              </a:spcAft>
              <a:buClr>
                <a:srgbClr val="529A43"/>
              </a:buClr>
              <a:buSzTx/>
              <a:buFontTx/>
              <a:buNone/>
              <a:tabLst/>
              <a:defRPr sz="1500"/>
            </a:lvl1pPr>
          </a:lstStyle>
          <a:p>
            <a:pPr marL="0" marR="0" lvl="0" indent="0" algn="l" defTabSz="685783" rtl="0" eaLnBrk="0" fontAlgn="base" latinLnBrk="0" hangingPunct="0">
              <a:lnSpc>
                <a:spcPct val="100000"/>
              </a:lnSpc>
              <a:spcBef>
                <a:spcPct val="20000"/>
              </a:spcBef>
              <a:spcAft>
                <a:spcPct val="0"/>
              </a:spcAft>
              <a:buClr>
                <a:srgbClr val="529A43"/>
              </a:buClr>
              <a:buSzTx/>
              <a:buFontTx/>
              <a:buNone/>
              <a:tabLst/>
              <a:defRPr/>
            </a:pPr>
            <a:r>
              <a:rPr lang="de-DE" dirty="0"/>
              <a:t>Add </a:t>
            </a:r>
            <a:r>
              <a:rPr lang="de-DE" dirty="0" err="1"/>
              <a:t>text</a:t>
            </a:r>
            <a:endParaRPr lang="de-DE" dirty="0"/>
          </a:p>
        </p:txBody>
      </p:sp>
    </p:spTree>
    <p:extLst>
      <p:ext uri="{BB962C8B-B14F-4D97-AF65-F5344CB8AC3E}">
        <p14:creationId xmlns:p14="http://schemas.microsoft.com/office/powerpoint/2010/main" val="2461380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custom layout" preserve="1" userDrawn="1">
  <p:cSld name="Custom Layout">
    <p:spTree>
      <p:nvGrpSpPr>
        <p:cNvPr id="1" name="Shape 2878"/>
        <p:cNvGrpSpPr/>
        <p:nvPr/>
      </p:nvGrpSpPr>
      <p:grpSpPr>
        <a:xfrm>
          <a:off x="0" y="0"/>
          <a:ext cx="0" cy="0"/>
          <a:chOff x="0" y="0"/>
          <a:chExt cx="0" cy="0"/>
        </a:xfrm>
      </p:grpSpPr>
      <p:cxnSp>
        <p:nvCxnSpPr>
          <p:cNvPr id="2886" name="Google Shape;2886;p353"/>
          <p:cNvCxnSpPr/>
          <p:nvPr/>
        </p:nvCxnSpPr>
        <p:spPr>
          <a:xfrm rot="10800000">
            <a:off x="-8" y="2749548"/>
            <a:ext cx="6096000" cy="0"/>
          </a:xfrm>
          <a:prstGeom prst="straightConnector1">
            <a:avLst/>
          </a:prstGeom>
          <a:solidFill>
            <a:schemeClr val="accent1"/>
          </a:solidFill>
          <a:ln w="9525" cap="flat" cmpd="sng">
            <a:solidFill>
              <a:schemeClr val="lt1"/>
            </a:solidFill>
            <a:prstDash val="solid"/>
            <a:round/>
            <a:headEnd type="none" w="sm" len="sm"/>
            <a:tailEnd type="none" w="sm" len="sm"/>
          </a:ln>
        </p:spPr>
      </p:cxnSp>
      <p:sp>
        <p:nvSpPr>
          <p:cNvPr id="13" name="Title 1">
            <a:extLst>
              <a:ext uri="{FF2B5EF4-FFF2-40B4-BE49-F238E27FC236}">
                <a16:creationId xmlns:a16="http://schemas.microsoft.com/office/drawing/2014/main" id="{65711137-C753-47C0-9129-81265260B9D1}"/>
              </a:ext>
            </a:extLst>
          </p:cNvPr>
          <p:cNvSpPr>
            <a:spLocks noGrp="1"/>
          </p:cNvSpPr>
          <p:nvPr>
            <p:ph type="title"/>
          </p:nvPr>
        </p:nvSpPr>
        <p:spPr>
          <a:xfrm>
            <a:off x="338138" y="273844"/>
            <a:ext cx="8452247" cy="518489"/>
          </a:xfrm>
        </p:spPr>
        <p:txBody>
          <a:bodyPr/>
          <a:lstStyle/>
          <a:p>
            <a:r>
              <a:rPr lang="en-GB" dirty="0"/>
              <a:t>Click to edit Master title style</a:t>
            </a:r>
          </a:p>
        </p:txBody>
      </p:sp>
      <p:sp>
        <p:nvSpPr>
          <p:cNvPr id="14" name="Text Placeholder 6">
            <a:extLst>
              <a:ext uri="{FF2B5EF4-FFF2-40B4-BE49-F238E27FC236}">
                <a16:creationId xmlns:a16="http://schemas.microsoft.com/office/drawing/2014/main" id="{2251D754-A9A6-49D6-A592-CBC5834BFFE0}"/>
              </a:ext>
            </a:extLst>
          </p:cNvPr>
          <p:cNvSpPr>
            <a:spLocks noGrp="1"/>
          </p:cNvSpPr>
          <p:nvPr>
            <p:ph type="body" sz="quarter" idx="14"/>
          </p:nvPr>
        </p:nvSpPr>
        <p:spPr>
          <a:xfrm>
            <a:off x="5962650" y="870348"/>
            <a:ext cx="3181350" cy="3773090"/>
          </a:xfrm>
          <a:solidFill>
            <a:schemeClr val="bg2">
              <a:lumMod val="40000"/>
              <a:lumOff val="60000"/>
            </a:schemeClr>
          </a:solidFill>
        </p:spPr>
        <p:txBody>
          <a:bodyPr rIns="0" anchor="ctr"/>
          <a:lstStyle>
            <a:lvl1pPr marL="0" indent="0" algn="ctr">
              <a:buNone/>
              <a:defRPr/>
            </a:lvl1pPr>
            <a:lvl2pPr algn="l">
              <a:defRPr/>
            </a:lvl2pPr>
            <a:lvl3pPr algn="l">
              <a:defRPr/>
            </a:lvl3pPr>
            <a:lvl4pPr algn="l">
              <a:defRPr/>
            </a:lvl4pPr>
            <a:lvl5pPr algn="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8" name="Text Placeholder 6">
            <a:extLst>
              <a:ext uri="{FF2B5EF4-FFF2-40B4-BE49-F238E27FC236}">
                <a16:creationId xmlns:a16="http://schemas.microsoft.com/office/drawing/2014/main" id="{B349D9DA-7BBE-4227-9FD3-D68FF89C2EFA}"/>
              </a:ext>
            </a:extLst>
          </p:cNvPr>
          <p:cNvSpPr>
            <a:spLocks noGrp="1"/>
          </p:cNvSpPr>
          <p:nvPr>
            <p:ph type="body" sz="quarter" idx="15"/>
          </p:nvPr>
        </p:nvSpPr>
        <p:spPr>
          <a:xfrm>
            <a:off x="-18510" y="2759927"/>
            <a:ext cx="5981160" cy="1883511"/>
          </a:xfrm>
          <a:solidFill>
            <a:schemeClr val="bg2">
              <a:lumMod val="20000"/>
              <a:lumOff val="80000"/>
            </a:schemeClr>
          </a:solidFill>
        </p:spPr>
        <p:txBody>
          <a:bodyPr rIns="0" anchor="ctr"/>
          <a:lstStyle>
            <a:lvl1pPr marL="0" indent="0" algn="ctr">
              <a:buNone/>
              <a:defRPr/>
            </a:lvl1pPr>
            <a:lvl2pPr algn="l">
              <a:defRPr/>
            </a:lvl2pPr>
            <a:lvl3pPr algn="l">
              <a:defRPr/>
            </a:lvl3pPr>
            <a:lvl4pPr algn="l">
              <a:defRPr/>
            </a:lvl4pPr>
            <a:lvl5pPr algn="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20" name="Text Placeholder 6">
            <a:extLst>
              <a:ext uri="{FF2B5EF4-FFF2-40B4-BE49-F238E27FC236}">
                <a16:creationId xmlns:a16="http://schemas.microsoft.com/office/drawing/2014/main" id="{AA113853-84C1-4B2C-A866-E40D670168E7}"/>
              </a:ext>
            </a:extLst>
          </p:cNvPr>
          <p:cNvSpPr>
            <a:spLocks noGrp="1"/>
          </p:cNvSpPr>
          <p:nvPr>
            <p:ph type="body" sz="quarter" idx="16"/>
          </p:nvPr>
        </p:nvSpPr>
        <p:spPr>
          <a:xfrm>
            <a:off x="-18510" y="870348"/>
            <a:ext cx="5981160" cy="1873986"/>
          </a:xfrm>
          <a:solidFill>
            <a:schemeClr val="accent1"/>
          </a:solidFill>
        </p:spPr>
        <p:txBody>
          <a:bodyPr rIns="0" anchor="ctr"/>
          <a:lstStyle>
            <a:lvl1pPr marL="0" indent="0" algn="ctr">
              <a:buNone/>
              <a:defRPr>
                <a:solidFill>
                  <a:schemeClr val="bg1"/>
                </a:solidFill>
              </a:defRPr>
            </a:lvl1pPr>
            <a:lvl2pPr algn="l">
              <a:buClr>
                <a:schemeClr val="bg1"/>
              </a:buClr>
              <a:defRPr>
                <a:solidFill>
                  <a:schemeClr val="bg1"/>
                </a:solidFill>
              </a:defRPr>
            </a:lvl2pPr>
            <a:lvl3pPr algn="l">
              <a:buClr>
                <a:schemeClr val="bg1"/>
              </a:buClr>
              <a:defRPr>
                <a:solidFill>
                  <a:schemeClr val="bg1"/>
                </a:solidFill>
              </a:defRPr>
            </a:lvl3pPr>
            <a:lvl4pPr algn="l">
              <a:buClr>
                <a:schemeClr val="bg1"/>
              </a:buClr>
              <a:defRPr>
                <a:solidFill>
                  <a:schemeClr val="bg1"/>
                </a:solidFill>
              </a:defRPr>
            </a:lvl4pPr>
            <a:lvl5pPr algn="l">
              <a:buClr>
                <a:schemeClr val="bg1"/>
              </a:buClr>
              <a:defRPr>
                <a:solidFill>
                  <a:schemeClr val="bg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5" name="Slide Number Placeholder 2">
            <a:extLst>
              <a:ext uri="{FF2B5EF4-FFF2-40B4-BE49-F238E27FC236}">
                <a16:creationId xmlns:a16="http://schemas.microsoft.com/office/drawing/2014/main" id="{74914587-498B-E643-8D3A-42A41709A882}"/>
              </a:ext>
            </a:extLst>
          </p:cNvPr>
          <p:cNvSpPr>
            <a:spLocks noGrp="1"/>
          </p:cNvSpPr>
          <p:nvPr>
            <p:ph type="sldNum" sz="quarter" idx="4"/>
          </p:nvPr>
        </p:nvSpPr>
        <p:spPr>
          <a:xfrm>
            <a:off x="338137" y="4744094"/>
            <a:ext cx="440339" cy="273844"/>
          </a:xfrm>
          <a:prstGeom prst="rect">
            <a:avLst/>
          </a:prstGeom>
        </p:spPr>
        <p:txBody>
          <a:bodyPr/>
          <a:lstStyle>
            <a:lvl1pPr>
              <a:defRPr sz="800"/>
            </a:lvl1pPr>
          </a:lstStyle>
          <a:p>
            <a:fld id="{174B9191-1FF5-4AA8-997A-BC157C983956}" type="slidenum">
              <a:rPr lang="en-GB" smtClean="0"/>
              <a:pPr/>
              <a:t>‹#›</a:t>
            </a:fld>
            <a:endParaRPr lang="en-GB" dirty="0"/>
          </a:p>
        </p:txBody>
      </p:sp>
      <p:sp>
        <p:nvSpPr>
          <p:cNvPr id="16" name="Date Placeholder 3">
            <a:extLst>
              <a:ext uri="{FF2B5EF4-FFF2-40B4-BE49-F238E27FC236}">
                <a16:creationId xmlns:a16="http://schemas.microsoft.com/office/drawing/2014/main" id="{E88D8525-E1D5-B54B-894D-44BB95A906D8}"/>
              </a:ext>
            </a:extLst>
          </p:cNvPr>
          <p:cNvSpPr>
            <a:spLocks noGrp="1"/>
          </p:cNvSpPr>
          <p:nvPr>
            <p:ph type="dt" sz="half" idx="2"/>
          </p:nvPr>
        </p:nvSpPr>
        <p:spPr>
          <a:xfrm>
            <a:off x="892775" y="4744094"/>
            <a:ext cx="905133" cy="273844"/>
          </a:xfrm>
          <a:prstGeom prst="rect">
            <a:avLst/>
          </a:prstGeom>
        </p:spPr>
        <p:txBody>
          <a:bodyPr/>
          <a:lstStyle>
            <a:lvl1pPr>
              <a:defRPr sz="800"/>
            </a:lvl1pPr>
          </a:lstStyle>
          <a:p>
            <a:fld id="{4C277E88-69E4-4980-8A51-2492EA1BE7AD}" type="datetimeFigureOut">
              <a:rPr lang="en-GB" smtClean="0"/>
              <a:pPr/>
              <a:t>18/10/2022</a:t>
            </a:fld>
            <a:endParaRPr lang="en-GB" dirty="0"/>
          </a:p>
        </p:txBody>
      </p:sp>
      <p:sp>
        <p:nvSpPr>
          <p:cNvPr id="17" name="Footer Placeholder 4">
            <a:extLst>
              <a:ext uri="{FF2B5EF4-FFF2-40B4-BE49-F238E27FC236}">
                <a16:creationId xmlns:a16="http://schemas.microsoft.com/office/drawing/2014/main" id="{2FACA6AE-B3EA-1A43-BE25-576910E85FBE}"/>
              </a:ext>
            </a:extLst>
          </p:cNvPr>
          <p:cNvSpPr>
            <a:spLocks noGrp="1"/>
          </p:cNvSpPr>
          <p:nvPr>
            <p:ph type="ftr" sz="quarter" idx="3"/>
          </p:nvPr>
        </p:nvSpPr>
        <p:spPr>
          <a:xfrm>
            <a:off x="4998308" y="4744094"/>
            <a:ext cx="2916195" cy="273844"/>
          </a:xfrm>
          <a:prstGeom prst="rect">
            <a:avLst/>
          </a:prstGeom>
        </p:spPr>
        <p:txBody>
          <a:bodyPr/>
          <a:lstStyle>
            <a:lvl1pPr>
              <a:defRPr sz="800"/>
            </a:lvl1pPr>
          </a:lstStyle>
          <a:p>
            <a:pPr>
              <a:buClr>
                <a:srgbClr val="000000"/>
              </a:buClr>
              <a:buSzPts val="1100"/>
              <a:buFont typeface="Arial"/>
              <a:buNone/>
            </a:pPr>
            <a:endParaRPr lang="en-GB" dirty="0"/>
          </a:p>
        </p:txBody>
      </p:sp>
    </p:spTree>
    <p:extLst>
      <p:ext uri="{BB962C8B-B14F-4D97-AF65-F5344CB8AC3E}">
        <p14:creationId xmlns:p14="http://schemas.microsoft.com/office/powerpoint/2010/main" val="926982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custom layout 2" preserve="1" userDrawn="1">
  <p:cSld name="custom layout 2">
    <p:spTree>
      <p:nvGrpSpPr>
        <p:cNvPr id="1" name="Shape 2887"/>
        <p:cNvGrpSpPr/>
        <p:nvPr/>
      </p:nvGrpSpPr>
      <p:grpSpPr>
        <a:xfrm>
          <a:off x="0" y="0"/>
          <a:ext cx="0" cy="0"/>
          <a:chOff x="0" y="0"/>
          <a:chExt cx="0" cy="0"/>
        </a:xfrm>
      </p:grpSpPr>
      <p:sp>
        <p:nvSpPr>
          <p:cNvPr id="2888" name="Google Shape;2888;p354"/>
          <p:cNvSpPr/>
          <p:nvPr/>
        </p:nvSpPr>
        <p:spPr>
          <a:xfrm>
            <a:off x="0" y="870348"/>
            <a:ext cx="9144000" cy="3758700"/>
          </a:xfrm>
          <a:prstGeom prst="rect">
            <a:avLst/>
          </a:prstGeom>
          <a:solidFill>
            <a:srgbClr val="F2F2F2"/>
          </a:solidFill>
          <a:ln>
            <a:noFill/>
          </a:ln>
        </p:spPr>
        <p:txBody>
          <a:bodyPr spcFirstLastPara="1" wrap="square" lIns="91425" tIns="45725" rIns="91425" bIns="45725"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Franklin Gothic"/>
              <a:ea typeface="Franklin Gothic"/>
              <a:cs typeface="Franklin Gothic"/>
              <a:sym typeface="Franklin Gothic"/>
            </a:endParaRPr>
          </a:p>
        </p:txBody>
      </p:sp>
      <p:sp>
        <p:nvSpPr>
          <p:cNvPr id="2889" name="Google Shape;2889;p354"/>
          <p:cNvSpPr txBox="1">
            <a:spLocks noGrp="1"/>
          </p:cNvSpPr>
          <p:nvPr>
            <p:ph type="body" idx="1"/>
          </p:nvPr>
        </p:nvSpPr>
        <p:spPr>
          <a:xfrm>
            <a:off x="5962650" y="870348"/>
            <a:ext cx="3181342" cy="939600"/>
          </a:xfrm>
          <a:prstGeom prst="rect">
            <a:avLst/>
          </a:prstGeom>
          <a:solidFill>
            <a:schemeClr val="accent1"/>
          </a:solidFill>
          <a:ln w="9525">
            <a:solidFill>
              <a:schemeClr val="bg1"/>
            </a:solidFill>
          </a:ln>
        </p:spPr>
        <p:txBody>
          <a:bodyPr spcFirstLastPara="1" wrap="square" lIns="0" tIns="54000" rIns="0" bIns="0" anchor="ctr" anchorCtr="0">
            <a:noAutofit/>
          </a:bodyPr>
          <a:lstStyle>
            <a:lvl1pPr marL="457189" lvl="0" indent="-228594" algn="ctr">
              <a:lnSpc>
                <a:spcPct val="100000"/>
              </a:lnSpc>
              <a:spcBef>
                <a:spcPts val="300"/>
              </a:spcBef>
              <a:spcAft>
                <a:spcPts val="0"/>
              </a:spcAft>
              <a:buSzPts val="1700"/>
              <a:buFont typeface="Libre Franklin"/>
              <a:buNone/>
              <a:defRPr sz="1700">
                <a:solidFill>
                  <a:schemeClr val="lt1"/>
                </a:solidFill>
              </a:defRPr>
            </a:lvl1pPr>
            <a:lvl2pPr marL="914378" lvl="1" indent="-336542" algn="l">
              <a:lnSpc>
                <a:spcPct val="100000"/>
              </a:lnSpc>
              <a:spcBef>
                <a:spcPts val="300"/>
              </a:spcBef>
              <a:spcAft>
                <a:spcPts val="0"/>
              </a:spcAft>
              <a:buSzPts val="1700"/>
              <a:buChar char="•"/>
              <a:defRPr sz="1700">
                <a:solidFill>
                  <a:schemeClr val="lt1"/>
                </a:solidFill>
              </a:defRPr>
            </a:lvl2pPr>
            <a:lvl3pPr marL="1371566" lvl="2" indent="-228594" algn="l">
              <a:lnSpc>
                <a:spcPct val="100000"/>
              </a:lnSpc>
              <a:spcBef>
                <a:spcPts val="300"/>
              </a:spcBef>
              <a:spcAft>
                <a:spcPts val="0"/>
              </a:spcAft>
              <a:buSzPts val="1700"/>
              <a:buNone/>
              <a:defRPr sz="1700">
                <a:solidFill>
                  <a:schemeClr val="lt1"/>
                </a:solidFill>
              </a:defRPr>
            </a:lvl3pPr>
            <a:lvl4pPr marL="1828754" lvl="3" indent="-336542" algn="l">
              <a:lnSpc>
                <a:spcPct val="100000"/>
              </a:lnSpc>
              <a:spcBef>
                <a:spcPts val="300"/>
              </a:spcBef>
              <a:spcAft>
                <a:spcPts val="0"/>
              </a:spcAft>
              <a:buSzPts val="1700"/>
              <a:buChar char="•"/>
              <a:defRPr sz="1700">
                <a:solidFill>
                  <a:schemeClr val="lt1"/>
                </a:solidFill>
              </a:defRPr>
            </a:lvl4pPr>
            <a:lvl5pPr marL="2285943" lvl="4" indent="-336542" algn="l">
              <a:lnSpc>
                <a:spcPct val="100000"/>
              </a:lnSpc>
              <a:spcBef>
                <a:spcPts val="300"/>
              </a:spcBef>
              <a:spcAft>
                <a:spcPts val="0"/>
              </a:spcAft>
              <a:buSzPts val="1700"/>
              <a:buChar char="•"/>
              <a:defRPr sz="1700">
                <a:solidFill>
                  <a:schemeClr val="lt1"/>
                </a:solidFill>
              </a:defRPr>
            </a:lvl5pPr>
            <a:lvl6pPr marL="2743132" lvl="5" indent="-317492" algn="l">
              <a:lnSpc>
                <a:spcPct val="100000"/>
              </a:lnSpc>
              <a:spcBef>
                <a:spcPts val="300"/>
              </a:spcBef>
              <a:spcAft>
                <a:spcPts val="0"/>
              </a:spcAft>
              <a:buSzPts val="1400"/>
              <a:buChar char="•"/>
              <a:defRPr/>
            </a:lvl6pPr>
            <a:lvl7pPr marL="3200320" lvl="6" indent="-317492" algn="l">
              <a:lnSpc>
                <a:spcPct val="100000"/>
              </a:lnSpc>
              <a:spcBef>
                <a:spcPts val="300"/>
              </a:spcBef>
              <a:spcAft>
                <a:spcPts val="0"/>
              </a:spcAft>
              <a:buSzPts val="1400"/>
              <a:buChar char="•"/>
              <a:defRPr/>
            </a:lvl7pPr>
            <a:lvl8pPr marL="3657509" lvl="7" indent="-317492" algn="l">
              <a:lnSpc>
                <a:spcPct val="100000"/>
              </a:lnSpc>
              <a:spcBef>
                <a:spcPts val="300"/>
              </a:spcBef>
              <a:spcAft>
                <a:spcPts val="0"/>
              </a:spcAft>
              <a:buSzPts val="1400"/>
              <a:buChar char="•"/>
              <a:defRPr/>
            </a:lvl8pPr>
            <a:lvl9pPr marL="4114697" lvl="8" indent="-317492" algn="l">
              <a:lnSpc>
                <a:spcPct val="100000"/>
              </a:lnSpc>
              <a:spcBef>
                <a:spcPts val="300"/>
              </a:spcBef>
              <a:spcAft>
                <a:spcPts val="0"/>
              </a:spcAft>
              <a:buSzPts val="1400"/>
              <a:buChar char="•"/>
              <a:defRPr/>
            </a:lvl9pPr>
          </a:lstStyle>
          <a:p>
            <a:pPr lvl="0"/>
            <a:r>
              <a:rPr lang="en-GB" dirty="0"/>
              <a:t>Click to edit Master text styles</a:t>
            </a:r>
          </a:p>
        </p:txBody>
      </p:sp>
      <p:sp>
        <p:nvSpPr>
          <p:cNvPr id="2894" name="Google Shape;2894;p354"/>
          <p:cNvSpPr txBox="1">
            <a:spLocks noGrp="1"/>
          </p:cNvSpPr>
          <p:nvPr>
            <p:ph type="body" idx="2"/>
          </p:nvPr>
        </p:nvSpPr>
        <p:spPr>
          <a:xfrm>
            <a:off x="5962650" y="1810044"/>
            <a:ext cx="3181342" cy="939600"/>
          </a:xfrm>
          <a:prstGeom prst="rect">
            <a:avLst/>
          </a:prstGeom>
          <a:solidFill>
            <a:schemeClr val="accent1"/>
          </a:solidFill>
          <a:ln w="9525">
            <a:solidFill>
              <a:schemeClr val="bg1"/>
            </a:solidFill>
          </a:ln>
        </p:spPr>
        <p:txBody>
          <a:bodyPr spcFirstLastPara="1" wrap="square" lIns="0" tIns="54000" rIns="0" bIns="0" anchor="ctr" anchorCtr="0">
            <a:noAutofit/>
          </a:bodyPr>
          <a:lstStyle>
            <a:lvl1pPr marL="457189" lvl="0" indent="-228594" algn="ctr">
              <a:lnSpc>
                <a:spcPct val="100000"/>
              </a:lnSpc>
              <a:spcBef>
                <a:spcPts val="300"/>
              </a:spcBef>
              <a:spcAft>
                <a:spcPts val="0"/>
              </a:spcAft>
              <a:buSzPts val="1700"/>
              <a:buFont typeface="Libre Franklin"/>
              <a:buNone/>
              <a:defRPr sz="1700">
                <a:solidFill>
                  <a:schemeClr val="lt1"/>
                </a:solidFill>
              </a:defRPr>
            </a:lvl1pPr>
            <a:lvl2pPr marL="914378" lvl="1" indent="-336542" algn="l">
              <a:lnSpc>
                <a:spcPct val="100000"/>
              </a:lnSpc>
              <a:spcBef>
                <a:spcPts val="300"/>
              </a:spcBef>
              <a:spcAft>
                <a:spcPts val="0"/>
              </a:spcAft>
              <a:buSzPts val="1700"/>
              <a:buChar char="•"/>
              <a:defRPr sz="1700">
                <a:solidFill>
                  <a:schemeClr val="lt1"/>
                </a:solidFill>
              </a:defRPr>
            </a:lvl2pPr>
            <a:lvl3pPr marL="1371566" lvl="2" indent="-228594" algn="l">
              <a:lnSpc>
                <a:spcPct val="100000"/>
              </a:lnSpc>
              <a:spcBef>
                <a:spcPts val="300"/>
              </a:spcBef>
              <a:spcAft>
                <a:spcPts val="0"/>
              </a:spcAft>
              <a:buSzPts val="1700"/>
              <a:buNone/>
              <a:defRPr sz="1700">
                <a:solidFill>
                  <a:schemeClr val="lt1"/>
                </a:solidFill>
              </a:defRPr>
            </a:lvl3pPr>
            <a:lvl4pPr marL="1828754" lvl="3" indent="-336542" algn="l">
              <a:lnSpc>
                <a:spcPct val="100000"/>
              </a:lnSpc>
              <a:spcBef>
                <a:spcPts val="300"/>
              </a:spcBef>
              <a:spcAft>
                <a:spcPts val="0"/>
              </a:spcAft>
              <a:buSzPts val="1700"/>
              <a:buChar char="•"/>
              <a:defRPr sz="1700">
                <a:solidFill>
                  <a:schemeClr val="lt1"/>
                </a:solidFill>
              </a:defRPr>
            </a:lvl4pPr>
            <a:lvl5pPr marL="2285943" lvl="4" indent="-336542" algn="l">
              <a:lnSpc>
                <a:spcPct val="100000"/>
              </a:lnSpc>
              <a:spcBef>
                <a:spcPts val="300"/>
              </a:spcBef>
              <a:spcAft>
                <a:spcPts val="0"/>
              </a:spcAft>
              <a:buSzPts val="1700"/>
              <a:buChar char="•"/>
              <a:defRPr sz="1700">
                <a:solidFill>
                  <a:schemeClr val="lt1"/>
                </a:solidFill>
              </a:defRPr>
            </a:lvl5pPr>
            <a:lvl6pPr marL="2743132" lvl="5" indent="-317492" algn="l">
              <a:lnSpc>
                <a:spcPct val="100000"/>
              </a:lnSpc>
              <a:spcBef>
                <a:spcPts val="300"/>
              </a:spcBef>
              <a:spcAft>
                <a:spcPts val="0"/>
              </a:spcAft>
              <a:buSzPts val="1400"/>
              <a:buChar char="•"/>
              <a:defRPr/>
            </a:lvl6pPr>
            <a:lvl7pPr marL="3200320" lvl="6" indent="-317492" algn="l">
              <a:lnSpc>
                <a:spcPct val="100000"/>
              </a:lnSpc>
              <a:spcBef>
                <a:spcPts val="300"/>
              </a:spcBef>
              <a:spcAft>
                <a:spcPts val="0"/>
              </a:spcAft>
              <a:buSzPts val="1400"/>
              <a:buChar char="•"/>
              <a:defRPr/>
            </a:lvl7pPr>
            <a:lvl8pPr marL="3657509" lvl="7" indent="-317492" algn="l">
              <a:lnSpc>
                <a:spcPct val="100000"/>
              </a:lnSpc>
              <a:spcBef>
                <a:spcPts val="300"/>
              </a:spcBef>
              <a:spcAft>
                <a:spcPts val="0"/>
              </a:spcAft>
              <a:buSzPts val="1400"/>
              <a:buChar char="•"/>
              <a:defRPr/>
            </a:lvl8pPr>
            <a:lvl9pPr marL="4114697" lvl="8" indent="-317492" algn="l">
              <a:lnSpc>
                <a:spcPct val="100000"/>
              </a:lnSpc>
              <a:spcBef>
                <a:spcPts val="300"/>
              </a:spcBef>
              <a:spcAft>
                <a:spcPts val="0"/>
              </a:spcAft>
              <a:buSzPts val="1400"/>
              <a:buChar char="•"/>
              <a:defRPr/>
            </a:lvl9pPr>
          </a:lstStyle>
          <a:p>
            <a:pPr lvl="0"/>
            <a:r>
              <a:rPr lang="en-GB"/>
              <a:t>Click to edit Master text styles</a:t>
            </a:r>
          </a:p>
        </p:txBody>
      </p:sp>
      <p:sp>
        <p:nvSpPr>
          <p:cNvPr id="2895" name="Google Shape;2895;p354"/>
          <p:cNvSpPr txBox="1">
            <a:spLocks noGrp="1"/>
          </p:cNvSpPr>
          <p:nvPr>
            <p:ph type="body" idx="3"/>
          </p:nvPr>
        </p:nvSpPr>
        <p:spPr>
          <a:xfrm>
            <a:off x="5962650" y="2749740"/>
            <a:ext cx="3181342" cy="939600"/>
          </a:xfrm>
          <a:prstGeom prst="rect">
            <a:avLst/>
          </a:prstGeom>
          <a:solidFill>
            <a:schemeClr val="accent1"/>
          </a:solidFill>
          <a:ln w="9525">
            <a:solidFill>
              <a:schemeClr val="bg1"/>
            </a:solidFill>
          </a:ln>
        </p:spPr>
        <p:txBody>
          <a:bodyPr spcFirstLastPara="1" wrap="square" lIns="0" tIns="54000" rIns="0" bIns="0" anchor="ctr" anchorCtr="0">
            <a:noAutofit/>
          </a:bodyPr>
          <a:lstStyle>
            <a:lvl1pPr marL="457189" lvl="0" indent="-228594" algn="ctr">
              <a:lnSpc>
                <a:spcPct val="100000"/>
              </a:lnSpc>
              <a:spcBef>
                <a:spcPts val="300"/>
              </a:spcBef>
              <a:spcAft>
                <a:spcPts val="0"/>
              </a:spcAft>
              <a:buSzPts val="1700"/>
              <a:buFont typeface="Libre Franklin"/>
              <a:buNone/>
              <a:defRPr sz="1700">
                <a:solidFill>
                  <a:schemeClr val="lt1"/>
                </a:solidFill>
              </a:defRPr>
            </a:lvl1pPr>
            <a:lvl2pPr marL="914378" lvl="1" indent="-336542" algn="l">
              <a:lnSpc>
                <a:spcPct val="100000"/>
              </a:lnSpc>
              <a:spcBef>
                <a:spcPts val="300"/>
              </a:spcBef>
              <a:spcAft>
                <a:spcPts val="0"/>
              </a:spcAft>
              <a:buSzPts val="1700"/>
              <a:buChar char="•"/>
              <a:defRPr sz="1700">
                <a:solidFill>
                  <a:schemeClr val="lt1"/>
                </a:solidFill>
              </a:defRPr>
            </a:lvl2pPr>
            <a:lvl3pPr marL="1371566" lvl="2" indent="-228594" algn="l">
              <a:lnSpc>
                <a:spcPct val="100000"/>
              </a:lnSpc>
              <a:spcBef>
                <a:spcPts val="300"/>
              </a:spcBef>
              <a:spcAft>
                <a:spcPts val="0"/>
              </a:spcAft>
              <a:buSzPts val="1700"/>
              <a:buNone/>
              <a:defRPr sz="1700">
                <a:solidFill>
                  <a:schemeClr val="lt1"/>
                </a:solidFill>
              </a:defRPr>
            </a:lvl3pPr>
            <a:lvl4pPr marL="1828754" lvl="3" indent="-336542" algn="l">
              <a:lnSpc>
                <a:spcPct val="100000"/>
              </a:lnSpc>
              <a:spcBef>
                <a:spcPts val="300"/>
              </a:spcBef>
              <a:spcAft>
                <a:spcPts val="0"/>
              </a:spcAft>
              <a:buSzPts val="1700"/>
              <a:buChar char="•"/>
              <a:defRPr sz="1700">
                <a:solidFill>
                  <a:schemeClr val="lt1"/>
                </a:solidFill>
              </a:defRPr>
            </a:lvl4pPr>
            <a:lvl5pPr marL="2285943" lvl="4" indent="-336542" algn="l">
              <a:lnSpc>
                <a:spcPct val="100000"/>
              </a:lnSpc>
              <a:spcBef>
                <a:spcPts val="300"/>
              </a:spcBef>
              <a:spcAft>
                <a:spcPts val="0"/>
              </a:spcAft>
              <a:buSzPts val="1700"/>
              <a:buChar char="•"/>
              <a:defRPr sz="1700">
                <a:solidFill>
                  <a:schemeClr val="lt1"/>
                </a:solidFill>
              </a:defRPr>
            </a:lvl5pPr>
            <a:lvl6pPr marL="2743132" lvl="5" indent="-317492" algn="l">
              <a:lnSpc>
                <a:spcPct val="100000"/>
              </a:lnSpc>
              <a:spcBef>
                <a:spcPts val="300"/>
              </a:spcBef>
              <a:spcAft>
                <a:spcPts val="0"/>
              </a:spcAft>
              <a:buSzPts val="1400"/>
              <a:buChar char="•"/>
              <a:defRPr/>
            </a:lvl6pPr>
            <a:lvl7pPr marL="3200320" lvl="6" indent="-317492" algn="l">
              <a:lnSpc>
                <a:spcPct val="100000"/>
              </a:lnSpc>
              <a:spcBef>
                <a:spcPts val="300"/>
              </a:spcBef>
              <a:spcAft>
                <a:spcPts val="0"/>
              </a:spcAft>
              <a:buSzPts val="1400"/>
              <a:buChar char="•"/>
              <a:defRPr/>
            </a:lvl7pPr>
            <a:lvl8pPr marL="3657509" lvl="7" indent="-317492" algn="l">
              <a:lnSpc>
                <a:spcPct val="100000"/>
              </a:lnSpc>
              <a:spcBef>
                <a:spcPts val="300"/>
              </a:spcBef>
              <a:spcAft>
                <a:spcPts val="0"/>
              </a:spcAft>
              <a:buSzPts val="1400"/>
              <a:buChar char="•"/>
              <a:defRPr/>
            </a:lvl8pPr>
            <a:lvl9pPr marL="4114697" lvl="8" indent="-317492" algn="l">
              <a:lnSpc>
                <a:spcPct val="100000"/>
              </a:lnSpc>
              <a:spcBef>
                <a:spcPts val="300"/>
              </a:spcBef>
              <a:spcAft>
                <a:spcPts val="0"/>
              </a:spcAft>
              <a:buSzPts val="1400"/>
              <a:buChar char="•"/>
              <a:defRPr/>
            </a:lvl9pPr>
          </a:lstStyle>
          <a:p>
            <a:pPr lvl="0"/>
            <a:r>
              <a:rPr lang="en-GB"/>
              <a:t>Click to edit Master text styles</a:t>
            </a:r>
          </a:p>
        </p:txBody>
      </p:sp>
      <p:sp>
        <p:nvSpPr>
          <p:cNvPr id="2896" name="Google Shape;2896;p354"/>
          <p:cNvSpPr txBox="1">
            <a:spLocks noGrp="1"/>
          </p:cNvSpPr>
          <p:nvPr>
            <p:ph type="body" idx="4"/>
          </p:nvPr>
        </p:nvSpPr>
        <p:spPr>
          <a:xfrm>
            <a:off x="5962650" y="3689436"/>
            <a:ext cx="3181342" cy="939600"/>
          </a:xfrm>
          <a:prstGeom prst="rect">
            <a:avLst/>
          </a:prstGeom>
          <a:solidFill>
            <a:schemeClr val="accent1"/>
          </a:solidFill>
          <a:ln w="9525">
            <a:solidFill>
              <a:schemeClr val="bg1"/>
            </a:solidFill>
          </a:ln>
        </p:spPr>
        <p:txBody>
          <a:bodyPr spcFirstLastPara="1" wrap="square" lIns="0" tIns="54000" rIns="0" bIns="0" anchor="ctr" anchorCtr="0">
            <a:noAutofit/>
          </a:bodyPr>
          <a:lstStyle>
            <a:lvl1pPr marL="457189" lvl="0" indent="-228594" algn="ctr">
              <a:lnSpc>
                <a:spcPct val="100000"/>
              </a:lnSpc>
              <a:spcBef>
                <a:spcPts val="300"/>
              </a:spcBef>
              <a:spcAft>
                <a:spcPts val="0"/>
              </a:spcAft>
              <a:buSzPts val="1700"/>
              <a:buFont typeface="Libre Franklin"/>
              <a:buNone/>
              <a:defRPr sz="1700">
                <a:solidFill>
                  <a:schemeClr val="lt1"/>
                </a:solidFill>
              </a:defRPr>
            </a:lvl1pPr>
            <a:lvl2pPr marL="914378" lvl="1" indent="-336542" algn="l">
              <a:lnSpc>
                <a:spcPct val="100000"/>
              </a:lnSpc>
              <a:spcBef>
                <a:spcPts val="300"/>
              </a:spcBef>
              <a:spcAft>
                <a:spcPts val="0"/>
              </a:spcAft>
              <a:buSzPts val="1700"/>
              <a:buChar char="•"/>
              <a:defRPr sz="1700">
                <a:solidFill>
                  <a:schemeClr val="lt1"/>
                </a:solidFill>
              </a:defRPr>
            </a:lvl2pPr>
            <a:lvl3pPr marL="1371566" lvl="2" indent="-228594" algn="l">
              <a:lnSpc>
                <a:spcPct val="100000"/>
              </a:lnSpc>
              <a:spcBef>
                <a:spcPts val="300"/>
              </a:spcBef>
              <a:spcAft>
                <a:spcPts val="0"/>
              </a:spcAft>
              <a:buSzPts val="1700"/>
              <a:buNone/>
              <a:defRPr sz="1700">
                <a:solidFill>
                  <a:schemeClr val="lt1"/>
                </a:solidFill>
              </a:defRPr>
            </a:lvl3pPr>
            <a:lvl4pPr marL="1828754" lvl="3" indent="-336542" algn="l">
              <a:lnSpc>
                <a:spcPct val="100000"/>
              </a:lnSpc>
              <a:spcBef>
                <a:spcPts val="300"/>
              </a:spcBef>
              <a:spcAft>
                <a:spcPts val="0"/>
              </a:spcAft>
              <a:buSzPts val="1700"/>
              <a:buChar char="•"/>
              <a:defRPr sz="1700">
                <a:solidFill>
                  <a:schemeClr val="lt1"/>
                </a:solidFill>
              </a:defRPr>
            </a:lvl4pPr>
            <a:lvl5pPr marL="2285943" lvl="4" indent="-336542" algn="l">
              <a:lnSpc>
                <a:spcPct val="100000"/>
              </a:lnSpc>
              <a:spcBef>
                <a:spcPts val="300"/>
              </a:spcBef>
              <a:spcAft>
                <a:spcPts val="0"/>
              </a:spcAft>
              <a:buSzPts val="1700"/>
              <a:buChar char="•"/>
              <a:defRPr sz="1700">
                <a:solidFill>
                  <a:schemeClr val="lt1"/>
                </a:solidFill>
              </a:defRPr>
            </a:lvl5pPr>
            <a:lvl6pPr marL="2743132" lvl="5" indent="-317492" algn="l">
              <a:lnSpc>
                <a:spcPct val="100000"/>
              </a:lnSpc>
              <a:spcBef>
                <a:spcPts val="300"/>
              </a:spcBef>
              <a:spcAft>
                <a:spcPts val="0"/>
              </a:spcAft>
              <a:buSzPts val="1400"/>
              <a:buChar char="•"/>
              <a:defRPr/>
            </a:lvl6pPr>
            <a:lvl7pPr marL="3200320" lvl="6" indent="-317492" algn="l">
              <a:lnSpc>
                <a:spcPct val="100000"/>
              </a:lnSpc>
              <a:spcBef>
                <a:spcPts val="300"/>
              </a:spcBef>
              <a:spcAft>
                <a:spcPts val="0"/>
              </a:spcAft>
              <a:buSzPts val="1400"/>
              <a:buChar char="•"/>
              <a:defRPr/>
            </a:lvl7pPr>
            <a:lvl8pPr marL="3657509" lvl="7" indent="-317492" algn="l">
              <a:lnSpc>
                <a:spcPct val="100000"/>
              </a:lnSpc>
              <a:spcBef>
                <a:spcPts val="300"/>
              </a:spcBef>
              <a:spcAft>
                <a:spcPts val="0"/>
              </a:spcAft>
              <a:buSzPts val="1400"/>
              <a:buChar char="•"/>
              <a:defRPr/>
            </a:lvl8pPr>
            <a:lvl9pPr marL="4114697" lvl="8" indent="-317492" algn="l">
              <a:lnSpc>
                <a:spcPct val="100000"/>
              </a:lnSpc>
              <a:spcBef>
                <a:spcPts val="300"/>
              </a:spcBef>
              <a:spcAft>
                <a:spcPts val="0"/>
              </a:spcAft>
              <a:buSzPts val="1400"/>
              <a:buChar char="•"/>
              <a:defRPr/>
            </a:lvl9pPr>
          </a:lstStyle>
          <a:p>
            <a:pPr lvl="0"/>
            <a:r>
              <a:rPr lang="en-GB"/>
              <a:t>Click to edit Master text styles</a:t>
            </a:r>
          </a:p>
        </p:txBody>
      </p:sp>
      <p:sp>
        <p:nvSpPr>
          <p:cNvPr id="14" name="Title 1">
            <a:extLst>
              <a:ext uri="{FF2B5EF4-FFF2-40B4-BE49-F238E27FC236}">
                <a16:creationId xmlns:a16="http://schemas.microsoft.com/office/drawing/2014/main" id="{FCBF93B5-11A6-4DFB-85F6-09819DA06CB9}"/>
              </a:ext>
            </a:extLst>
          </p:cNvPr>
          <p:cNvSpPr>
            <a:spLocks noGrp="1"/>
          </p:cNvSpPr>
          <p:nvPr>
            <p:ph type="title"/>
          </p:nvPr>
        </p:nvSpPr>
        <p:spPr>
          <a:xfrm>
            <a:off x="338138" y="273844"/>
            <a:ext cx="8452247" cy="518489"/>
          </a:xfrm>
        </p:spPr>
        <p:txBody>
          <a:bodyPr/>
          <a:lstStyle/>
          <a:p>
            <a:r>
              <a:rPr lang="en-GB"/>
              <a:t>Click to edit Master title style</a:t>
            </a:r>
          </a:p>
        </p:txBody>
      </p:sp>
      <p:sp>
        <p:nvSpPr>
          <p:cNvPr id="15" name="Slide Number Placeholder 2">
            <a:extLst>
              <a:ext uri="{FF2B5EF4-FFF2-40B4-BE49-F238E27FC236}">
                <a16:creationId xmlns:a16="http://schemas.microsoft.com/office/drawing/2014/main" id="{F084527A-923B-0948-958C-BEFF99D4CDA2}"/>
              </a:ext>
            </a:extLst>
          </p:cNvPr>
          <p:cNvSpPr>
            <a:spLocks noGrp="1"/>
          </p:cNvSpPr>
          <p:nvPr>
            <p:ph type="sldNum" sz="quarter" idx="10"/>
          </p:nvPr>
        </p:nvSpPr>
        <p:spPr>
          <a:xfrm>
            <a:off x="338137" y="4744094"/>
            <a:ext cx="440339" cy="273844"/>
          </a:xfrm>
          <a:prstGeom prst="rect">
            <a:avLst/>
          </a:prstGeom>
        </p:spPr>
        <p:txBody>
          <a:bodyPr/>
          <a:lstStyle>
            <a:lvl1pPr>
              <a:defRPr sz="800"/>
            </a:lvl1pPr>
          </a:lstStyle>
          <a:p>
            <a:fld id="{174B9191-1FF5-4AA8-997A-BC157C983956}" type="slidenum">
              <a:rPr lang="en-GB" smtClean="0"/>
              <a:pPr/>
              <a:t>‹#›</a:t>
            </a:fld>
            <a:endParaRPr lang="en-GB" dirty="0"/>
          </a:p>
        </p:txBody>
      </p:sp>
      <p:sp>
        <p:nvSpPr>
          <p:cNvPr id="16" name="Date Placeholder 3">
            <a:extLst>
              <a:ext uri="{FF2B5EF4-FFF2-40B4-BE49-F238E27FC236}">
                <a16:creationId xmlns:a16="http://schemas.microsoft.com/office/drawing/2014/main" id="{9DB9E112-E54E-F349-AAAA-8C982372D9CC}"/>
              </a:ext>
            </a:extLst>
          </p:cNvPr>
          <p:cNvSpPr>
            <a:spLocks noGrp="1"/>
          </p:cNvSpPr>
          <p:nvPr>
            <p:ph type="dt" sz="half" idx="11"/>
          </p:nvPr>
        </p:nvSpPr>
        <p:spPr>
          <a:xfrm>
            <a:off x="892775" y="4744094"/>
            <a:ext cx="905133" cy="273844"/>
          </a:xfrm>
          <a:prstGeom prst="rect">
            <a:avLst/>
          </a:prstGeom>
        </p:spPr>
        <p:txBody>
          <a:bodyPr/>
          <a:lstStyle>
            <a:lvl1pPr>
              <a:defRPr sz="800"/>
            </a:lvl1pPr>
          </a:lstStyle>
          <a:p>
            <a:fld id="{4C277E88-69E4-4980-8A51-2492EA1BE7AD}" type="datetimeFigureOut">
              <a:rPr lang="en-GB" smtClean="0"/>
              <a:pPr/>
              <a:t>18/10/2022</a:t>
            </a:fld>
            <a:endParaRPr lang="en-GB" dirty="0"/>
          </a:p>
        </p:txBody>
      </p:sp>
      <p:sp>
        <p:nvSpPr>
          <p:cNvPr id="17" name="Footer Placeholder 4">
            <a:extLst>
              <a:ext uri="{FF2B5EF4-FFF2-40B4-BE49-F238E27FC236}">
                <a16:creationId xmlns:a16="http://schemas.microsoft.com/office/drawing/2014/main" id="{B76489A8-1DA7-DC41-97A7-A68243221F74}"/>
              </a:ext>
            </a:extLst>
          </p:cNvPr>
          <p:cNvSpPr>
            <a:spLocks noGrp="1"/>
          </p:cNvSpPr>
          <p:nvPr>
            <p:ph type="ftr" sz="quarter" idx="12"/>
          </p:nvPr>
        </p:nvSpPr>
        <p:spPr>
          <a:xfrm>
            <a:off x="4998308" y="4744094"/>
            <a:ext cx="2916195" cy="273844"/>
          </a:xfrm>
          <a:prstGeom prst="rect">
            <a:avLst/>
          </a:prstGeom>
        </p:spPr>
        <p:txBody>
          <a:bodyPr/>
          <a:lstStyle>
            <a:lvl1pPr>
              <a:defRPr sz="800"/>
            </a:lvl1pPr>
          </a:lstStyle>
          <a:p>
            <a:pPr>
              <a:buClr>
                <a:srgbClr val="000000"/>
              </a:buClr>
              <a:buSzPts val="1100"/>
              <a:buFont typeface="Arial"/>
              <a:buNone/>
            </a:pPr>
            <a:endParaRPr lang="en-GB" dirty="0"/>
          </a:p>
        </p:txBody>
      </p:sp>
    </p:spTree>
    <p:extLst>
      <p:ext uri="{BB962C8B-B14F-4D97-AF65-F5344CB8AC3E}">
        <p14:creationId xmlns:p14="http://schemas.microsoft.com/office/powerpoint/2010/main" val="485379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1_Title_Slide" preserve="1" userDrawn="1">
  <p:cSld name="Title_Slide_EMBL_Grenoble">
    <p:spTree>
      <p:nvGrpSpPr>
        <p:cNvPr id="1" name="Shape 8"/>
        <p:cNvGrpSpPr/>
        <p:nvPr/>
      </p:nvGrpSpPr>
      <p:grpSpPr>
        <a:xfrm>
          <a:off x="0" y="0"/>
          <a:ext cx="0" cy="0"/>
          <a:chOff x="0" y="0"/>
          <a:chExt cx="0" cy="0"/>
        </a:xfrm>
      </p:grpSpPr>
      <p:pic>
        <p:nvPicPr>
          <p:cNvPr id="10" name="Google Shape;370;p53">
            <a:extLst>
              <a:ext uri="{FF2B5EF4-FFF2-40B4-BE49-F238E27FC236}">
                <a16:creationId xmlns:a16="http://schemas.microsoft.com/office/drawing/2014/main" id="{EE5A4A42-4F2D-A44B-9F32-5A061C546639}"/>
              </a:ext>
            </a:extLst>
          </p:cNvPr>
          <p:cNvPicPr preferRelativeResize="0"/>
          <p:nvPr userDrawn="1"/>
        </p:nvPicPr>
        <p:blipFill>
          <a:blip r:embed="rId2" cstate="screen">
            <a:extLst>
              <a:ext uri="{28A0092B-C50C-407E-A947-70E740481C1C}">
                <a14:useLocalDpi xmlns:a14="http://schemas.microsoft.com/office/drawing/2010/main"/>
              </a:ext>
            </a:extLst>
          </a:blip>
          <a:srcRect/>
          <a:stretch/>
        </p:blipFill>
        <p:spPr>
          <a:xfrm>
            <a:off x="5508291" y="0"/>
            <a:ext cx="3635709" cy="3283291"/>
          </a:xfrm>
          <a:prstGeom prst="rect">
            <a:avLst/>
          </a:prstGeom>
          <a:noFill/>
          <a:ln>
            <a:noFill/>
          </a:ln>
        </p:spPr>
      </p:pic>
      <p:pic>
        <p:nvPicPr>
          <p:cNvPr id="15" name="Picture 14">
            <a:extLst>
              <a:ext uri="{FF2B5EF4-FFF2-40B4-BE49-F238E27FC236}">
                <a16:creationId xmlns:a16="http://schemas.microsoft.com/office/drawing/2014/main" id="{5A16E0F0-8264-4F40-9B68-48F33C2712E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9492"/>
            <a:ext cx="6410226" cy="3292783"/>
          </a:xfrm>
          <a:prstGeom prst="rect">
            <a:avLst/>
          </a:prstGeom>
        </p:spPr>
      </p:pic>
      <p:pic>
        <p:nvPicPr>
          <p:cNvPr id="11" name="Google Shape;11;p2"/>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7162295" y="4161409"/>
            <a:ext cx="1610399" cy="770369"/>
          </a:xfrm>
          <a:prstGeom prst="rect">
            <a:avLst/>
          </a:prstGeom>
          <a:noFill/>
          <a:ln>
            <a:noFill/>
          </a:ln>
        </p:spPr>
      </p:pic>
      <p:sp>
        <p:nvSpPr>
          <p:cNvPr id="19" name="Textplatzhalter 2">
            <a:extLst>
              <a:ext uri="{FF2B5EF4-FFF2-40B4-BE49-F238E27FC236}">
                <a16:creationId xmlns:a16="http://schemas.microsoft.com/office/drawing/2014/main" id="{F59B1D7C-21E3-8742-A89E-85458DD2561F}"/>
              </a:ext>
            </a:extLst>
          </p:cNvPr>
          <p:cNvSpPr>
            <a:spLocks noGrp="1"/>
          </p:cNvSpPr>
          <p:nvPr>
            <p:ph type="body" sz="quarter" idx="15" hasCustomPrompt="1"/>
          </p:nvPr>
        </p:nvSpPr>
        <p:spPr>
          <a:xfrm>
            <a:off x="640557" y="4457228"/>
            <a:ext cx="3037285" cy="290552"/>
          </a:xfrm>
        </p:spPr>
        <p:txBody>
          <a:bodyPr/>
          <a:lstStyle>
            <a:lvl1pPr marL="0" indent="0">
              <a:buNone/>
              <a:defRPr sz="1200"/>
            </a:lvl1pPr>
          </a:lstStyle>
          <a:p>
            <a:pPr lvl="0"/>
            <a:r>
              <a:rPr lang="de-DE" dirty="0"/>
              <a:t>Additional </a:t>
            </a:r>
            <a:r>
              <a:rPr lang="de-DE" dirty="0" err="1"/>
              <a:t>information</a:t>
            </a:r>
            <a:endParaRPr lang="de-DE" dirty="0"/>
          </a:p>
        </p:txBody>
      </p:sp>
      <p:sp>
        <p:nvSpPr>
          <p:cNvPr id="12" name="Textplatzhalter 6">
            <a:extLst>
              <a:ext uri="{FF2B5EF4-FFF2-40B4-BE49-F238E27FC236}">
                <a16:creationId xmlns:a16="http://schemas.microsoft.com/office/drawing/2014/main" id="{11DB77ED-DFE3-A043-8811-687D03531BA2}"/>
              </a:ext>
            </a:extLst>
          </p:cNvPr>
          <p:cNvSpPr>
            <a:spLocks noGrp="1"/>
          </p:cNvSpPr>
          <p:nvPr>
            <p:ph type="body" sz="quarter" idx="16" hasCustomPrompt="1"/>
          </p:nvPr>
        </p:nvSpPr>
        <p:spPr>
          <a:xfrm>
            <a:off x="640557" y="2310299"/>
            <a:ext cx="4867734" cy="526256"/>
          </a:xfrm>
        </p:spPr>
        <p:txBody>
          <a:bodyPr/>
          <a:lstStyle>
            <a:lvl1pPr marL="0" indent="0">
              <a:buNone/>
              <a:defRPr b="1">
                <a:solidFill>
                  <a:schemeClr val="bg1"/>
                </a:solidFill>
              </a:defRPr>
            </a:lvl1pPr>
            <a:lvl2pPr marL="184547" indent="0">
              <a:buNone/>
              <a:defRPr/>
            </a:lvl2pPr>
          </a:lstStyle>
          <a:p>
            <a:r>
              <a:rPr lang="de-DE" dirty="0" err="1"/>
              <a:t>Placeholder</a:t>
            </a:r>
            <a:r>
              <a:rPr lang="de-DE" dirty="0"/>
              <a:t> </a:t>
            </a:r>
            <a:r>
              <a:rPr lang="de-DE" dirty="0" err="1"/>
              <a:t>for</a:t>
            </a:r>
            <a:r>
              <a:rPr lang="de-DE" dirty="0"/>
              <a:t> </a:t>
            </a:r>
            <a:r>
              <a:rPr lang="de-DE" dirty="0" err="1"/>
              <a:t>sub</a:t>
            </a:r>
            <a:r>
              <a:rPr lang="de-DE" dirty="0"/>
              <a:t> title</a:t>
            </a:r>
          </a:p>
        </p:txBody>
      </p:sp>
      <p:sp>
        <p:nvSpPr>
          <p:cNvPr id="13" name="Titel 24">
            <a:extLst>
              <a:ext uri="{FF2B5EF4-FFF2-40B4-BE49-F238E27FC236}">
                <a16:creationId xmlns:a16="http://schemas.microsoft.com/office/drawing/2014/main" id="{3E238543-4DC7-7E4A-A2DB-A49C35F7DDF7}"/>
              </a:ext>
            </a:extLst>
          </p:cNvPr>
          <p:cNvSpPr>
            <a:spLocks noGrp="1"/>
          </p:cNvSpPr>
          <p:nvPr>
            <p:ph type="title" hasCustomPrompt="1"/>
          </p:nvPr>
        </p:nvSpPr>
        <p:spPr>
          <a:xfrm>
            <a:off x="640556" y="770936"/>
            <a:ext cx="5322093" cy="1415345"/>
          </a:xfrm>
        </p:spPr>
        <p:txBody>
          <a:bodyPr lIns="0" anchor="b">
            <a:noAutofit/>
          </a:bodyPr>
          <a:lstStyle>
            <a:lvl1pPr>
              <a:lnSpc>
                <a:spcPct val="100000"/>
              </a:lnSpc>
              <a:spcBef>
                <a:spcPts val="0"/>
              </a:spcBef>
              <a:buClr>
                <a:srgbClr val="529A43"/>
              </a:buClr>
              <a:buSzPts val="1650"/>
              <a:buFont typeface="Arial"/>
              <a:buNone/>
              <a:defRPr kumimoji="0" lang="de-DE" sz="3000" b="1" i="0" u="none" strike="noStrike" kern="0" cap="none" spc="0" normalizeH="0" baseline="0">
                <a:ln>
                  <a:noFill/>
                </a:ln>
                <a:solidFill>
                  <a:srgbClr val="FFFFFF"/>
                </a:solidFill>
                <a:effectLst/>
                <a:uLnTx/>
                <a:uFillTx/>
                <a:latin typeface="Arial"/>
                <a:ea typeface="Arial"/>
                <a:cs typeface="Arial"/>
                <a:sym typeface="Arial"/>
              </a:defRPr>
            </a:lvl1pPr>
          </a:lstStyle>
          <a:p>
            <a:pPr>
              <a:lnSpc>
                <a:spcPct val="100000"/>
              </a:lnSpc>
              <a:spcBef>
                <a:spcPts val="0"/>
              </a:spcBef>
              <a:buClr>
                <a:srgbClr val="529A43"/>
              </a:buClr>
              <a:buSzPts val="1650"/>
              <a:buFont typeface="Arial"/>
              <a:buNone/>
              <a:defRPr/>
            </a:pPr>
            <a:r>
              <a:rPr lang="en-US" dirty="0"/>
              <a:t>Title of the talk</a:t>
            </a:r>
            <a:br>
              <a:rPr lang="en-US" dirty="0"/>
            </a:br>
            <a:r>
              <a:rPr lang="en-US" dirty="0"/>
              <a:t>In 2 lines if required</a:t>
            </a:r>
          </a:p>
        </p:txBody>
      </p:sp>
      <p:sp>
        <p:nvSpPr>
          <p:cNvPr id="14" name="Textplatzhalter 36">
            <a:extLst>
              <a:ext uri="{FF2B5EF4-FFF2-40B4-BE49-F238E27FC236}">
                <a16:creationId xmlns:a16="http://schemas.microsoft.com/office/drawing/2014/main" id="{A8776A3E-EB50-0847-9CD6-D055A7BECAC8}"/>
              </a:ext>
            </a:extLst>
          </p:cNvPr>
          <p:cNvSpPr>
            <a:spLocks noGrp="1"/>
          </p:cNvSpPr>
          <p:nvPr>
            <p:ph type="body" sz="quarter" idx="13" hasCustomPrompt="1"/>
          </p:nvPr>
        </p:nvSpPr>
        <p:spPr>
          <a:xfrm>
            <a:off x="640556" y="3581009"/>
            <a:ext cx="3829050" cy="291937"/>
          </a:xfrm>
        </p:spPr>
        <p:txBody>
          <a:bodyPr/>
          <a:lstStyle>
            <a:lvl1pPr marL="0" indent="0">
              <a:buNone/>
              <a:defRPr sz="1800" b="1">
                <a:solidFill>
                  <a:schemeClr val="tx2"/>
                </a:solidFill>
              </a:defRPr>
            </a:lvl1pPr>
          </a:lstStyle>
          <a:p>
            <a:pPr lvl="0"/>
            <a:r>
              <a:rPr lang="de-DE" dirty="0" err="1"/>
              <a:t>Presenter</a:t>
            </a:r>
            <a:r>
              <a:rPr lang="de-DE" dirty="0"/>
              <a:t> Name</a:t>
            </a:r>
          </a:p>
        </p:txBody>
      </p:sp>
      <p:sp>
        <p:nvSpPr>
          <p:cNvPr id="20" name="Textplatzhalter 2">
            <a:extLst>
              <a:ext uri="{FF2B5EF4-FFF2-40B4-BE49-F238E27FC236}">
                <a16:creationId xmlns:a16="http://schemas.microsoft.com/office/drawing/2014/main" id="{FED1E576-353C-D945-BFE5-BE53D6FFBFEF}"/>
              </a:ext>
            </a:extLst>
          </p:cNvPr>
          <p:cNvSpPr>
            <a:spLocks noGrp="1"/>
          </p:cNvSpPr>
          <p:nvPr>
            <p:ph type="body" sz="quarter" idx="14" hasCustomPrompt="1"/>
          </p:nvPr>
        </p:nvSpPr>
        <p:spPr>
          <a:xfrm>
            <a:off x="640557" y="3896005"/>
            <a:ext cx="3037285" cy="246598"/>
          </a:xfrm>
        </p:spPr>
        <p:txBody>
          <a:bodyPr/>
          <a:lstStyle>
            <a:lvl1pPr marL="0" indent="0">
              <a:buNone/>
              <a:defRPr sz="1200" b="1"/>
            </a:lvl1pPr>
          </a:lstStyle>
          <a:p>
            <a:pPr lvl="0"/>
            <a:r>
              <a:rPr lang="de-DE" dirty="0" err="1"/>
              <a:t>Presenter</a:t>
            </a:r>
            <a:r>
              <a:rPr lang="de-DE" dirty="0"/>
              <a:t> Title</a:t>
            </a:r>
          </a:p>
        </p:txBody>
      </p:sp>
    </p:spTree>
    <p:extLst>
      <p:ext uri="{BB962C8B-B14F-4D97-AF65-F5344CB8AC3E}">
        <p14:creationId xmlns:p14="http://schemas.microsoft.com/office/powerpoint/2010/main" val="1111068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stom layout 3">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CD9F22C2-3578-4780-A906-209F65E62443}"/>
              </a:ext>
            </a:extLst>
          </p:cNvPr>
          <p:cNvSpPr/>
          <p:nvPr userDrawn="1"/>
        </p:nvSpPr>
        <p:spPr>
          <a:xfrm>
            <a:off x="0" y="2764154"/>
            <a:ext cx="9144000" cy="18792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 name="Title 1">
            <a:extLst>
              <a:ext uri="{FF2B5EF4-FFF2-40B4-BE49-F238E27FC236}">
                <a16:creationId xmlns:a16="http://schemas.microsoft.com/office/drawing/2014/main" id="{B69DAB5B-6B49-4365-B625-9F5F732B81D8}"/>
              </a:ext>
            </a:extLst>
          </p:cNvPr>
          <p:cNvSpPr>
            <a:spLocks noGrp="1"/>
          </p:cNvSpPr>
          <p:nvPr>
            <p:ph type="title"/>
          </p:nvPr>
        </p:nvSpPr>
        <p:spPr/>
        <p:txBody>
          <a:bodyPr/>
          <a:lstStyle/>
          <a:p>
            <a:r>
              <a:rPr lang="en-GB" dirty="0"/>
              <a:t>Click to edit Master title style</a:t>
            </a:r>
          </a:p>
        </p:txBody>
      </p:sp>
      <p:sp>
        <p:nvSpPr>
          <p:cNvPr id="9" name="Google Shape;2902;p355">
            <a:extLst>
              <a:ext uri="{FF2B5EF4-FFF2-40B4-BE49-F238E27FC236}">
                <a16:creationId xmlns:a16="http://schemas.microsoft.com/office/drawing/2014/main" id="{094F8321-9DA5-492F-B7A5-2AB2B902A10F}"/>
              </a:ext>
            </a:extLst>
          </p:cNvPr>
          <p:cNvSpPr>
            <a:spLocks noGrp="1"/>
          </p:cNvSpPr>
          <p:nvPr>
            <p:ph type="pic" idx="2"/>
          </p:nvPr>
        </p:nvSpPr>
        <p:spPr>
          <a:xfrm>
            <a:off x="-1" y="879476"/>
            <a:ext cx="3048000" cy="1871700"/>
          </a:xfrm>
          <a:prstGeom prst="rect">
            <a:avLst/>
          </a:prstGeom>
          <a:noFill/>
          <a:ln>
            <a:noFill/>
          </a:ln>
        </p:spPr>
        <p:txBody>
          <a:bodyPr spcFirstLastPara="1" wrap="square" lIns="0" tIns="54000" rIns="0" bIns="0" anchor="ctr" anchorCtr="0">
            <a:noAutofit/>
          </a:bodyPr>
          <a:lstStyle>
            <a:lvl1pPr marR="0" lvl="0" algn="ctr" rtl="0">
              <a:lnSpc>
                <a:spcPct val="100000"/>
              </a:lnSpc>
              <a:spcBef>
                <a:spcPts val="300"/>
              </a:spcBef>
              <a:spcAft>
                <a:spcPts val="0"/>
              </a:spcAft>
              <a:buClr>
                <a:srgbClr val="529A43"/>
              </a:buClr>
              <a:buSzPts val="1700"/>
              <a:buFont typeface="Libre Franklin"/>
              <a:buNone/>
              <a:defRPr sz="1700" b="0" i="0" u="none" strike="noStrike" cap="none">
                <a:solidFill>
                  <a:schemeClr val="dk1"/>
                </a:solidFill>
                <a:latin typeface="+mn-lt"/>
                <a:ea typeface="Libre Franklin"/>
                <a:cs typeface="Libre Franklin"/>
                <a:sym typeface="Libre Franklin"/>
              </a:defRPr>
            </a:lvl1pPr>
            <a:lvl2pPr marR="0" lvl="1" algn="l" rtl="0">
              <a:lnSpc>
                <a:spcPct val="100000"/>
              </a:lnSpc>
              <a:spcBef>
                <a:spcPts val="300"/>
              </a:spcBef>
              <a:spcAft>
                <a:spcPts val="0"/>
              </a:spcAft>
              <a:buClr>
                <a:srgbClr val="529A43"/>
              </a:buClr>
              <a:buSzPts val="1400"/>
              <a:buFont typeface="Times"/>
              <a:buChar char="•"/>
              <a:defRPr sz="1400" b="0" i="0" u="none" strike="noStrike" cap="none">
                <a:solidFill>
                  <a:schemeClr val="dk1"/>
                </a:solidFill>
                <a:latin typeface="Libre Franklin"/>
                <a:ea typeface="Libre Franklin"/>
                <a:cs typeface="Libre Franklin"/>
                <a:sym typeface="Libre Franklin"/>
              </a:defRPr>
            </a:lvl2pPr>
            <a:lvl3pPr marR="0" lvl="2" algn="l" rtl="0">
              <a:lnSpc>
                <a:spcPct val="100000"/>
              </a:lnSpc>
              <a:spcBef>
                <a:spcPts val="400"/>
              </a:spcBef>
              <a:spcAft>
                <a:spcPts val="0"/>
              </a:spcAft>
              <a:buClr>
                <a:srgbClr val="529A43"/>
              </a:buClr>
              <a:buSzPts val="2000"/>
              <a:buFont typeface="Times"/>
              <a:buNone/>
              <a:defRPr sz="2000" b="0" i="0" u="none" strike="noStrike" cap="none">
                <a:solidFill>
                  <a:srgbClr val="000000"/>
                </a:solidFill>
                <a:latin typeface="Libre Franklin"/>
                <a:ea typeface="Libre Franklin"/>
                <a:cs typeface="Libre Franklin"/>
                <a:sym typeface="Libre Franklin"/>
              </a:defRPr>
            </a:lvl3pPr>
            <a:lvl4pPr marR="0" lvl="3" algn="l" rtl="0">
              <a:lnSpc>
                <a:spcPct val="100000"/>
              </a:lnSpc>
              <a:spcBef>
                <a:spcPts val="400"/>
              </a:spcBef>
              <a:spcAft>
                <a:spcPts val="0"/>
              </a:spcAft>
              <a:buClr>
                <a:srgbClr val="529A43"/>
              </a:buClr>
              <a:buSzPts val="2000"/>
              <a:buFont typeface="Times"/>
              <a:buChar char="•"/>
              <a:defRPr sz="2000" b="0" i="0" u="none" strike="noStrike" cap="none">
                <a:solidFill>
                  <a:srgbClr val="000000"/>
                </a:solidFill>
                <a:latin typeface="Libre Franklin"/>
                <a:ea typeface="Libre Franklin"/>
                <a:cs typeface="Libre Franklin"/>
                <a:sym typeface="Libre Franklin"/>
              </a:defRPr>
            </a:lvl4pPr>
            <a:lvl5pPr marR="0" lvl="4" algn="l" rtl="0">
              <a:lnSpc>
                <a:spcPct val="100000"/>
              </a:lnSpc>
              <a:spcBef>
                <a:spcPts val="400"/>
              </a:spcBef>
              <a:spcAft>
                <a:spcPts val="0"/>
              </a:spcAft>
              <a:buClr>
                <a:srgbClr val="529A43"/>
              </a:buClr>
              <a:buSzPts val="2000"/>
              <a:buFont typeface="Times"/>
              <a:buChar char="•"/>
              <a:defRPr sz="2000" b="0" i="0" u="none" strike="noStrike" cap="none">
                <a:solidFill>
                  <a:srgbClr val="000000"/>
                </a:solidFill>
                <a:latin typeface="Libre Franklin"/>
                <a:ea typeface="Libre Franklin"/>
                <a:cs typeface="Libre Franklin"/>
                <a:sym typeface="Libre Franklin"/>
              </a:defRPr>
            </a:lvl5pPr>
            <a:lvl6pPr marR="0" lvl="5"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6pPr>
            <a:lvl7pPr marR="0" lvl="6"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7pPr>
            <a:lvl8pPr marR="0" lvl="7"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8pPr>
            <a:lvl9pPr marR="0" lvl="8"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9pPr>
          </a:lstStyle>
          <a:p>
            <a:r>
              <a:rPr lang="en-GB" dirty="0"/>
              <a:t>Click icon to add picture</a:t>
            </a:r>
            <a:endParaRPr dirty="0"/>
          </a:p>
        </p:txBody>
      </p:sp>
      <p:sp>
        <p:nvSpPr>
          <p:cNvPr id="10" name="Google Shape;2903;p355">
            <a:extLst>
              <a:ext uri="{FF2B5EF4-FFF2-40B4-BE49-F238E27FC236}">
                <a16:creationId xmlns:a16="http://schemas.microsoft.com/office/drawing/2014/main" id="{BFE17561-CD82-421C-97BB-842179912AED}"/>
              </a:ext>
            </a:extLst>
          </p:cNvPr>
          <p:cNvSpPr>
            <a:spLocks noGrp="1"/>
          </p:cNvSpPr>
          <p:nvPr>
            <p:ph type="pic" idx="3"/>
          </p:nvPr>
        </p:nvSpPr>
        <p:spPr>
          <a:xfrm>
            <a:off x="3048001" y="879475"/>
            <a:ext cx="3048000" cy="1871700"/>
          </a:xfrm>
          <a:prstGeom prst="rect">
            <a:avLst/>
          </a:prstGeom>
          <a:noFill/>
          <a:ln>
            <a:noFill/>
          </a:ln>
        </p:spPr>
        <p:txBody>
          <a:bodyPr spcFirstLastPara="1" wrap="square" lIns="0" tIns="54000" rIns="0" bIns="0" anchor="ctr" anchorCtr="0">
            <a:noAutofit/>
          </a:bodyPr>
          <a:lstStyle>
            <a:lvl1pPr marR="0" lvl="0" algn="ctr" rtl="0">
              <a:lnSpc>
                <a:spcPct val="100000"/>
              </a:lnSpc>
              <a:spcBef>
                <a:spcPts val="300"/>
              </a:spcBef>
              <a:spcAft>
                <a:spcPts val="0"/>
              </a:spcAft>
              <a:buClr>
                <a:srgbClr val="529A43"/>
              </a:buClr>
              <a:buSzPts val="1700"/>
              <a:buFont typeface="Libre Franklin"/>
              <a:buNone/>
              <a:defRPr sz="1700" b="0" i="0" u="none" strike="noStrike" cap="none">
                <a:solidFill>
                  <a:schemeClr val="dk1"/>
                </a:solidFill>
                <a:latin typeface="+mn-lt"/>
                <a:ea typeface="Libre Franklin"/>
                <a:cs typeface="Libre Franklin"/>
                <a:sym typeface="Libre Franklin"/>
              </a:defRPr>
            </a:lvl1pPr>
            <a:lvl2pPr marR="0" lvl="1" algn="l" rtl="0">
              <a:lnSpc>
                <a:spcPct val="100000"/>
              </a:lnSpc>
              <a:spcBef>
                <a:spcPts val="300"/>
              </a:spcBef>
              <a:spcAft>
                <a:spcPts val="0"/>
              </a:spcAft>
              <a:buClr>
                <a:srgbClr val="529A43"/>
              </a:buClr>
              <a:buSzPts val="1400"/>
              <a:buFont typeface="Times"/>
              <a:buChar char="•"/>
              <a:defRPr sz="1400" b="0" i="0" u="none" strike="noStrike" cap="none">
                <a:solidFill>
                  <a:schemeClr val="dk1"/>
                </a:solidFill>
                <a:latin typeface="Libre Franklin"/>
                <a:ea typeface="Libre Franklin"/>
                <a:cs typeface="Libre Franklin"/>
                <a:sym typeface="Libre Franklin"/>
              </a:defRPr>
            </a:lvl2pPr>
            <a:lvl3pPr marR="0" lvl="2" algn="l" rtl="0">
              <a:lnSpc>
                <a:spcPct val="100000"/>
              </a:lnSpc>
              <a:spcBef>
                <a:spcPts val="400"/>
              </a:spcBef>
              <a:spcAft>
                <a:spcPts val="0"/>
              </a:spcAft>
              <a:buClr>
                <a:srgbClr val="529A43"/>
              </a:buClr>
              <a:buSzPts val="2000"/>
              <a:buFont typeface="Times"/>
              <a:buNone/>
              <a:defRPr sz="2000" b="0" i="0" u="none" strike="noStrike" cap="none">
                <a:solidFill>
                  <a:srgbClr val="000000"/>
                </a:solidFill>
                <a:latin typeface="Libre Franklin"/>
                <a:ea typeface="Libre Franklin"/>
                <a:cs typeface="Libre Franklin"/>
                <a:sym typeface="Libre Franklin"/>
              </a:defRPr>
            </a:lvl3pPr>
            <a:lvl4pPr marR="0" lvl="3" algn="l" rtl="0">
              <a:lnSpc>
                <a:spcPct val="100000"/>
              </a:lnSpc>
              <a:spcBef>
                <a:spcPts val="400"/>
              </a:spcBef>
              <a:spcAft>
                <a:spcPts val="0"/>
              </a:spcAft>
              <a:buClr>
                <a:srgbClr val="529A43"/>
              </a:buClr>
              <a:buSzPts val="2000"/>
              <a:buFont typeface="Times"/>
              <a:buChar char="•"/>
              <a:defRPr sz="2000" b="0" i="0" u="none" strike="noStrike" cap="none">
                <a:solidFill>
                  <a:srgbClr val="000000"/>
                </a:solidFill>
                <a:latin typeface="Libre Franklin"/>
                <a:ea typeface="Libre Franklin"/>
                <a:cs typeface="Libre Franklin"/>
                <a:sym typeface="Libre Franklin"/>
              </a:defRPr>
            </a:lvl4pPr>
            <a:lvl5pPr marR="0" lvl="4" algn="l" rtl="0">
              <a:lnSpc>
                <a:spcPct val="100000"/>
              </a:lnSpc>
              <a:spcBef>
                <a:spcPts val="400"/>
              </a:spcBef>
              <a:spcAft>
                <a:spcPts val="0"/>
              </a:spcAft>
              <a:buClr>
                <a:srgbClr val="529A43"/>
              </a:buClr>
              <a:buSzPts val="2000"/>
              <a:buFont typeface="Times"/>
              <a:buChar char="•"/>
              <a:defRPr sz="2000" b="0" i="0" u="none" strike="noStrike" cap="none">
                <a:solidFill>
                  <a:srgbClr val="000000"/>
                </a:solidFill>
                <a:latin typeface="Libre Franklin"/>
                <a:ea typeface="Libre Franklin"/>
                <a:cs typeface="Libre Franklin"/>
                <a:sym typeface="Libre Franklin"/>
              </a:defRPr>
            </a:lvl5pPr>
            <a:lvl6pPr marR="0" lvl="5"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6pPr>
            <a:lvl7pPr marR="0" lvl="6"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7pPr>
            <a:lvl8pPr marR="0" lvl="7"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8pPr>
            <a:lvl9pPr marR="0" lvl="8"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9pPr>
          </a:lstStyle>
          <a:p>
            <a:r>
              <a:rPr lang="en-GB" dirty="0"/>
              <a:t>Click icon to add picture</a:t>
            </a:r>
            <a:endParaRPr dirty="0"/>
          </a:p>
        </p:txBody>
      </p:sp>
      <p:sp>
        <p:nvSpPr>
          <p:cNvPr id="11" name="Google Shape;2904;p355">
            <a:extLst>
              <a:ext uri="{FF2B5EF4-FFF2-40B4-BE49-F238E27FC236}">
                <a16:creationId xmlns:a16="http://schemas.microsoft.com/office/drawing/2014/main" id="{594FB713-C9D8-4BB1-A25E-93D7925DE26E}"/>
              </a:ext>
            </a:extLst>
          </p:cNvPr>
          <p:cNvSpPr>
            <a:spLocks noGrp="1"/>
          </p:cNvSpPr>
          <p:nvPr>
            <p:ph type="pic" idx="4"/>
          </p:nvPr>
        </p:nvSpPr>
        <p:spPr>
          <a:xfrm>
            <a:off x="6096004" y="879475"/>
            <a:ext cx="3048000" cy="1871700"/>
          </a:xfrm>
          <a:prstGeom prst="rect">
            <a:avLst/>
          </a:prstGeom>
          <a:noFill/>
          <a:ln>
            <a:noFill/>
          </a:ln>
        </p:spPr>
        <p:txBody>
          <a:bodyPr spcFirstLastPara="1" wrap="square" lIns="0" tIns="54000" rIns="0" bIns="0" anchor="ctr" anchorCtr="0">
            <a:noAutofit/>
          </a:bodyPr>
          <a:lstStyle>
            <a:lvl1pPr marR="0" lvl="0" algn="ctr" rtl="0">
              <a:lnSpc>
                <a:spcPct val="100000"/>
              </a:lnSpc>
              <a:spcBef>
                <a:spcPts val="300"/>
              </a:spcBef>
              <a:spcAft>
                <a:spcPts val="0"/>
              </a:spcAft>
              <a:buClr>
                <a:srgbClr val="529A43"/>
              </a:buClr>
              <a:buSzPts val="1700"/>
              <a:buFont typeface="Libre Franklin"/>
              <a:buNone/>
              <a:defRPr sz="1700" b="0" i="0" u="none" strike="noStrike" cap="none">
                <a:solidFill>
                  <a:schemeClr val="dk1"/>
                </a:solidFill>
                <a:latin typeface="+mn-lt"/>
                <a:ea typeface="Libre Franklin"/>
                <a:cs typeface="Libre Franklin"/>
                <a:sym typeface="Libre Franklin"/>
              </a:defRPr>
            </a:lvl1pPr>
            <a:lvl2pPr marR="0" lvl="1" algn="l" rtl="0">
              <a:lnSpc>
                <a:spcPct val="100000"/>
              </a:lnSpc>
              <a:spcBef>
                <a:spcPts val="300"/>
              </a:spcBef>
              <a:spcAft>
                <a:spcPts val="0"/>
              </a:spcAft>
              <a:buClr>
                <a:srgbClr val="529A43"/>
              </a:buClr>
              <a:buSzPts val="1400"/>
              <a:buFont typeface="Times"/>
              <a:buChar char="•"/>
              <a:defRPr sz="1400" b="0" i="0" u="none" strike="noStrike" cap="none">
                <a:solidFill>
                  <a:schemeClr val="dk1"/>
                </a:solidFill>
                <a:latin typeface="Libre Franklin"/>
                <a:ea typeface="Libre Franklin"/>
                <a:cs typeface="Libre Franklin"/>
                <a:sym typeface="Libre Franklin"/>
              </a:defRPr>
            </a:lvl2pPr>
            <a:lvl3pPr marR="0" lvl="2" algn="l" rtl="0">
              <a:lnSpc>
                <a:spcPct val="100000"/>
              </a:lnSpc>
              <a:spcBef>
                <a:spcPts val="400"/>
              </a:spcBef>
              <a:spcAft>
                <a:spcPts val="0"/>
              </a:spcAft>
              <a:buClr>
                <a:srgbClr val="529A43"/>
              </a:buClr>
              <a:buSzPts val="2000"/>
              <a:buFont typeface="Times"/>
              <a:buNone/>
              <a:defRPr sz="2000" b="0" i="0" u="none" strike="noStrike" cap="none">
                <a:solidFill>
                  <a:srgbClr val="000000"/>
                </a:solidFill>
                <a:latin typeface="Libre Franklin"/>
                <a:ea typeface="Libre Franklin"/>
                <a:cs typeface="Libre Franklin"/>
                <a:sym typeface="Libre Franklin"/>
              </a:defRPr>
            </a:lvl3pPr>
            <a:lvl4pPr marR="0" lvl="3" algn="l" rtl="0">
              <a:lnSpc>
                <a:spcPct val="100000"/>
              </a:lnSpc>
              <a:spcBef>
                <a:spcPts val="400"/>
              </a:spcBef>
              <a:spcAft>
                <a:spcPts val="0"/>
              </a:spcAft>
              <a:buClr>
                <a:srgbClr val="529A43"/>
              </a:buClr>
              <a:buSzPts val="2000"/>
              <a:buFont typeface="Times"/>
              <a:buChar char="•"/>
              <a:defRPr sz="2000" b="0" i="0" u="none" strike="noStrike" cap="none">
                <a:solidFill>
                  <a:srgbClr val="000000"/>
                </a:solidFill>
                <a:latin typeface="Libre Franklin"/>
                <a:ea typeface="Libre Franklin"/>
                <a:cs typeface="Libre Franklin"/>
                <a:sym typeface="Libre Franklin"/>
              </a:defRPr>
            </a:lvl4pPr>
            <a:lvl5pPr marR="0" lvl="4" algn="l" rtl="0">
              <a:lnSpc>
                <a:spcPct val="100000"/>
              </a:lnSpc>
              <a:spcBef>
                <a:spcPts val="400"/>
              </a:spcBef>
              <a:spcAft>
                <a:spcPts val="0"/>
              </a:spcAft>
              <a:buClr>
                <a:srgbClr val="529A43"/>
              </a:buClr>
              <a:buSzPts val="2000"/>
              <a:buFont typeface="Times"/>
              <a:buChar char="•"/>
              <a:defRPr sz="2000" b="0" i="0" u="none" strike="noStrike" cap="none">
                <a:solidFill>
                  <a:srgbClr val="000000"/>
                </a:solidFill>
                <a:latin typeface="Libre Franklin"/>
                <a:ea typeface="Libre Franklin"/>
                <a:cs typeface="Libre Franklin"/>
                <a:sym typeface="Libre Franklin"/>
              </a:defRPr>
            </a:lvl5pPr>
            <a:lvl6pPr marR="0" lvl="5"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6pPr>
            <a:lvl7pPr marR="0" lvl="6"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7pPr>
            <a:lvl8pPr marR="0" lvl="7"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8pPr>
            <a:lvl9pPr marR="0" lvl="8"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9pPr>
          </a:lstStyle>
          <a:p>
            <a:r>
              <a:rPr lang="en-GB" dirty="0"/>
              <a:t>Click icon to add picture</a:t>
            </a:r>
            <a:endParaRPr dirty="0"/>
          </a:p>
        </p:txBody>
      </p:sp>
      <p:sp>
        <p:nvSpPr>
          <p:cNvPr id="12" name="Google Shape;2905;p355">
            <a:extLst>
              <a:ext uri="{FF2B5EF4-FFF2-40B4-BE49-F238E27FC236}">
                <a16:creationId xmlns:a16="http://schemas.microsoft.com/office/drawing/2014/main" id="{172E1DCA-E686-4A19-82EB-1A0A714D9415}"/>
              </a:ext>
            </a:extLst>
          </p:cNvPr>
          <p:cNvSpPr txBox="1">
            <a:spLocks noGrp="1"/>
          </p:cNvSpPr>
          <p:nvPr>
            <p:ph type="body" idx="1"/>
          </p:nvPr>
        </p:nvSpPr>
        <p:spPr>
          <a:xfrm>
            <a:off x="-1" y="2764154"/>
            <a:ext cx="3048000" cy="1863900"/>
          </a:xfrm>
          <a:prstGeom prst="rect">
            <a:avLst/>
          </a:prstGeom>
          <a:noFill/>
          <a:ln>
            <a:noFill/>
          </a:ln>
        </p:spPr>
        <p:txBody>
          <a:bodyPr spcFirstLastPara="1" wrap="square" lIns="0" tIns="108000" rIns="0" bIns="0" anchor="t" anchorCtr="0">
            <a:noAutofit/>
          </a:bodyPr>
          <a:lstStyle>
            <a:lvl1pPr marL="0" lvl="0" indent="0" algn="ctr">
              <a:lnSpc>
                <a:spcPct val="100000"/>
              </a:lnSpc>
              <a:spcBef>
                <a:spcPts val="200"/>
              </a:spcBef>
              <a:spcAft>
                <a:spcPts val="0"/>
              </a:spcAft>
              <a:buSzPts val="1200"/>
              <a:buFont typeface="Libre Franklin"/>
              <a:buNone/>
              <a:defRPr sz="1200">
                <a:solidFill>
                  <a:schemeClr val="lt1"/>
                </a:solidFill>
              </a:defRPr>
            </a:lvl1pPr>
            <a:lvl2pPr marL="914378" lvl="1" indent="-336542" algn="l">
              <a:lnSpc>
                <a:spcPct val="100000"/>
              </a:lnSpc>
              <a:spcBef>
                <a:spcPts val="300"/>
              </a:spcBef>
              <a:spcAft>
                <a:spcPts val="0"/>
              </a:spcAft>
              <a:buSzPts val="1700"/>
              <a:buChar char="•"/>
              <a:defRPr sz="1700">
                <a:solidFill>
                  <a:schemeClr val="lt1"/>
                </a:solidFill>
              </a:defRPr>
            </a:lvl2pPr>
            <a:lvl3pPr marL="1371566" lvl="2" indent="-228594" algn="l">
              <a:lnSpc>
                <a:spcPct val="100000"/>
              </a:lnSpc>
              <a:spcBef>
                <a:spcPts val="300"/>
              </a:spcBef>
              <a:spcAft>
                <a:spcPts val="0"/>
              </a:spcAft>
              <a:buSzPts val="1700"/>
              <a:buNone/>
              <a:defRPr sz="1700">
                <a:solidFill>
                  <a:schemeClr val="lt1"/>
                </a:solidFill>
              </a:defRPr>
            </a:lvl3pPr>
            <a:lvl4pPr marL="1828754" lvl="3" indent="-336542" algn="l">
              <a:lnSpc>
                <a:spcPct val="100000"/>
              </a:lnSpc>
              <a:spcBef>
                <a:spcPts val="300"/>
              </a:spcBef>
              <a:spcAft>
                <a:spcPts val="0"/>
              </a:spcAft>
              <a:buSzPts val="1700"/>
              <a:buChar char="•"/>
              <a:defRPr sz="1700">
                <a:solidFill>
                  <a:schemeClr val="lt1"/>
                </a:solidFill>
              </a:defRPr>
            </a:lvl4pPr>
            <a:lvl5pPr marL="2285943" lvl="4" indent="-336542" algn="l">
              <a:lnSpc>
                <a:spcPct val="100000"/>
              </a:lnSpc>
              <a:spcBef>
                <a:spcPts val="300"/>
              </a:spcBef>
              <a:spcAft>
                <a:spcPts val="0"/>
              </a:spcAft>
              <a:buSzPts val="1700"/>
              <a:buChar char="•"/>
              <a:defRPr sz="1700">
                <a:solidFill>
                  <a:schemeClr val="lt1"/>
                </a:solidFill>
              </a:defRPr>
            </a:lvl5pPr>
            <a:lvl6pPr marL="2743132" lvl="5" indent="-317492" algn="l">
              <a:lnSpc>
                <a:spcPct val="100000"/>
              </a:lnSpc>
              <a:spcBef>
                <a:spcPts val="300"/>
              </a:spcBef>
              <a:spcAft>
                <a:spcPts val="0"/>
              </a:spcAft>
              <a:buSzPts val="1400"/>
              <a:buChar char="•"/>
              <a:defRPr/>
            </a:lvl6pPr>
            <a:lvl7pPr marL="3200320" lvl="6" indent="-317492" algn="l">
              <a:lnSpc>
                <a:spcPct val="100000"/>
              </a:lnSpc>
              <a:spcBef>
                <a:spcPts val="300"/>
              </a:spcBef>
              <a:spcAft>
                <a:spcPts val="0"/>
              </a:spcAft>
              <a:buSzPts val="1400"/>
              <a:buChar char="•"/>
              <a:defRPr/>
            </a:lvl7pPr>
            <a:lvl8pPr marL="3657509" lvl="7" indent="-317492" algn="l">
              <a:lnSpc>
                <a:spcPct val="100000"/>
              </a:lnSpc>
              <a:spcBef>
                <a:spcPts val="300"/>
              </a:spcBef>
              <a:spcAft>
                <a:spcPts val="0"/>
              </a:spcAft>
              <a:buSzPts val="1400"/>
              <a:buChar char="•"/>
              <a:defRPr/>
            </a:lvl8pPr>
            <a:lvl9pPr marL="4114697" lvl="8" indent="-317492" algn="l">
              <a:lnSpc>
                <a:spcPct val="100000"/>
              </a:lnSpc>
              <a:spcBef>
                <a:spcPts val="300"/>
              </a:spcBef>
              <a:spcAft>
                <a:spcPts val="0"/>
              </a:spcAft>
              <a:buSzPts val="1400"/>
              <a:buChar char="•"/>
              <a:defRPr/>
            </a:lvl9pPr>
          </a:lstStyle>
          <a:p>
            <a:pPr lvl="0"/>
            <a:r>
              <a:rPr lang="en-GB" dirty="0"/>
              <a:t>Click to edit Master text styles</a:t>
            </a:r>
          </a:p>
        </p:txBody>
      </p:sp>
      <p:sp>
        <p:nvSpPr>
          <p:cNvPr id="14" name="Google Shape;2907;p355">
            <a:extLst>
              <a:ext uri="{FF2B5EF4-FFF2-40B4-BE49-F238E27FC236}">
                <a16:creationId xmlns:a16="http://schemas.microsoft.com/office/drawing/2014/main" id="{16ABD50C-7F77-4304-B68B-BD848300B6DF}"/>
              </a:ext>
            </a:extLst>
          </p:cNvPr>
          <p:cNvSpPr txBox="1">
            <a:spLocks noGrp="1"/>
          </p:cNvSpPr>
          <p:nvPr>
            <p:ph type="body" idx="6"/>
          </p:nvPr>
        </p:nvSpPr>
        <p:spPr>
          <a:xfrm>
            <a:off x="6095976" y="2764154"/>
            <a:ext cx="3048024" cy="1863900"/>
          </a:xfrm>
          <a:prstGeom prst="rect">
            <a:avLst/>
          </a:prstGeom>
          <a:noFill/>
          <a:ln>
            <a:noFill/>
          </a:ln>
        </p:spPr>
        <p:txBody>
          <a:bodyPr spcFirstLastPara="1" wrap="square" lIns="0" tIns="108000" rIns="0" bIns="0" anchor="t" anchorCtr="0">
            <a:noAutofit/>
          </a:bodyPr>
          <a:lstStyle>
            <a:lvl1pPr marL="0" lvl="0" indent="0" algn="ctr">
              <a:lnSpc>
                <a:spcPct val="100000"/>
              </a:lnSpc>
              <a:spcBef>
                <a:spcPts val="200"/>
              </a:spcBef>
              <a:spcAft>
                <a:spcPts val="0"/>
              </a:spcAft>
              <a:buSzPts val="1200"/>
              <a:buFont typeface="Libre Franklin"/>
              <a:buNone/>
              <a:defRPr sz="1200">
                <a:solidFill>
                  <a:schemeClr val="lt1"/>
                </a:solidFill>
              </a:defRPr>
            </a:lvl1pPr>
            <a:lvl2pPr marL="914378" lvl="1" indent="-336542" algn="l">
              <a:lnSpc>
                <a:spcPct val="100000"/>
              </a:lnSpc>
              <a:spcBef>
                <a:spcPts val="300"/>
              </a:spcBef>
              <a:spcAft>
                <a:spcPts val="0"/>
              </a:spcAft>
              <a:buSzPts val="1700"/>
              <a:buChar char="•"/>
              <a:defRPr sz="1700">
                <a:solidFill>
                  <a:schemeClr val="lt1"/>
                </a:solidFill>
              </a:defRPr>
            </a:lvl2pPr>
            <a:lvl3pPr marL="1371566" lvl="2" indent="-228594" algn="l">
              <a:lnSpc>
                <a:spcPct val="100000"/>
              </a:lnSpc>
              <a:spcBef>
                <a:spcPts val="300"/>
              </a:spcBef>
              <a:spcAft>
                <a:spcPts val="0"/>
              </a:spcAft>
              <a:buSzPts val="1700"/>
              <a:buNone/>
              <a:defRPr sz="1700">
                <a:solidFill>
                  <a:schemeClr val="lt1"/>
                </a:solidFill>
              </a:defRPr>
            </a:lvl3pPr>
            <a:lvl4pPr marL="1828754" lvl="3" indent="-336542" algn="l">
              <a:lnSpc>
                <a:spcPct val="100000"/>
              </a:lnSpc>
              <a:spcBef>
                <a:spcPts val="300"/>
              </a:spcBef>
              <a:spcAft>
                <a:spcPts val="0"/>
              </a:spcAft>
              <a:buSzPts val="1700"/>
              <a:buChar char="•"/>
              <a:defRPr sz="1700">
                <a:solidFill>
                  <a:schemeClr val="lt1"/>
                </a:solidFill>
              </a:defRPr>
            </a:lvl4pPr>
            <a:lvl5pPr marL="2285943" lvl="4" indent="-336542" algn="l">
              <a:lnSpc>
                <a:spcPct val="100000"/>
              </a:lnSpc>
              <a:spcBef>
                <a:spcPts val="300"/>
              </a:spcBef>
              <a:spcAft>
                <a:spcPts val="0"/>
              </a:spcAft>
              <a:buSzPts val="1700"/>
              <a:buChar char="•"/>
              <a:defRPr sz="1700">
                <a:solidFill>
                  <a:schemeClr val="lt1"/>
                </a:solidFill>
              </a:defRPr>
            </a:lvl5pPr>
            <a:lvl6pPr marL="2743132" lvl="5" indent="-317492" algn="l">
              <a:lnSpc>
                <a:spcPct val="100000"/>
              </a:lnSpc>
              <a:spcBef>
                <a:spcPts val="300"/>
              </a:spcBef>
              <a:spcAft>
                <a:spcPts val="0"/>
              </a:spcAft>
              <a:buSzPts val="1400"/>
              <a:buChar char="•"/>
              <a:defRPr/>
            </a:lvl6pPr>
            <a:lvl7pPr marL="3200320" lvl="6" indent="-317492" algn="l">
              <a:lnSpc>
                <a:spcPct val="100000"/>
              </a:lnSpc>
              <a:spcBef>
                <a:spcPts val="300"/>
              </a:spcBef>
              <a:spcAft>
                <a:spcPts val="0"/>
              </a:spcAft>
              <a:buSzPts val="1400"/>
              <a:buChar char="•"/>
              <a:defRPr/>
            </a:lvl7pPr>
            <a:lvl8pPr marL="3657509" lvl="7" indent="-317492" algn="l">
              <a:lnSpc>
                <a:spcPct val="100000"/>
              </a:lnSpc>
              <a:spcBef>
                <a:spcPts val="300"/>
              </a:spcBef>
              <a:spcAft>
                <a:spcPts val="0"/>
              </a:spcAft>
              <a:buSzPts val="1400"/>
              <a:buChar char="•"/>
              <a:defRPr/>
            </a:lvl8pPr>
            <a:lvl9pPr marL="4114697" lvl="8" indent="-317492" algn="l">
              <a:lnSpc>
                <a:spcPct val="100000"/>
              </a:lnSpc>
              <a:spcBef>
                <a:spcPts val="300"/>
              </a:spcBef>
              <a:spcAft>
                <a:spcPts val="0"/>
              </a:spcAft>
              <a:buSzPts val="1400"/>
              <a:buChar char="•"/>
              <a:defRPr/>
            </a:lvl9pPr>
          </a:lstStyle>
          <a:p>
            <a:pPr lvl="0"/>
            <a:r>
              <a:rPr lang="en-GB" dirty="0"/>
              <a:t>Click to edit Master text styles</a:t>
            </a:r>
          </a:p>
        </p:txBody>
      </p:sp>
      <p:sp>
        <p:nvSpPr>
          <p:cNvPr id="18" name="Google Shape;2911;p355">
            <a:extLst>
              <a:ext uri="{FF2B5EF4-FFF2-40B4-BE49-F238E27FC236}">
                <a16:creationId xmlns:a16="http://schemas.microsoft.com/office/drawing/2014/main" id="{E59F4CED-6CAA-4E20-91DF-7C7B6295E9AD}"/>
              </a:ext>
            </a:extLst>
          </p:cNvPr>
          <p:cNvSpPr txBox="1">
            <a:spLocks noGrp="1"/>
          </p:cNvSpPr>
          <p:nvPr>
            <p:ph type="body" idx="13"/>
          </p:nvPr>
        </p:nvSpPr>
        <p:spPr>
          <a:xfrm>
            <a:off x="-1" y="4049438"/>
            <a:ext cx="3048000" cy="594000"/>
          </a:xfrm>
          <a:prstGeom prst="rect">
            <a:avLst/>
          </a:prstGeom>
          <a:solidFill>
            <a:schemeClr val="tx2"/>
          </a:solidFill>
          <a:ln w="6350">
            <a:solidFill>
              <a:schemeClr val="bg1"/>
            </a:solidFill>
          </a:ln>
        </p:spPr>
        <p:txBody>
          <a:bodyPr spcFirstLastPara="1" wrap="square" lIns="0" tIns="108000" rIns="0" bIns="0" anchor="t" anchorCtr="0">
            <a:noAutofit/>
          </a:bodyPr>
          <a:lstStyle>
            <a:lvl1pPr marL="0" lvl="0" indent="0" algn="ctr">
              <a:lnSpc>
                <a:spcPct val="100000"/>
              </a:lnSpc>
              <a:spcBef>
                <a:spcPts val="200"/>
              </a:spcBef>
              <a:spcAft>
                <a:spcPts val="0"/>
              </a:spcAft>
              <a:buSzPts val="1200"/>
              <a:buFont typeface="Libre Franklin Thin"/>
              <a:buNone/>
              <a:defRPr sz="1200" b="0">
                <a:solidFill>
                  <a:schemeClr val="lt1"/>
                </a:solidFill>
                <a:latin typeface="+mn-lt"/>
                <a:ea typeface="Libre Franklin Thin"/>
                <a:cs typeface="Libre Franklin Thin"/>
                <a:sym typeface="Libre Franklin Thin"/>
              </a:defRPr>
            </a:lvl1pPr>
            <a:lvl2pPr marL="914378" lvl="1" indent="-336542" algn="l">
              <a:lnSpc>
                <a:spcPct val="100000"/>
              </a:lnSpc>
              <a:spcBef>
                <a:spcPts val="300"/>
              </a:spcBef>
              <a:spcAft>
                <a:spcPts val="0"/>
              </a:spcAft>
              <a:buSzPts val="1700"/>
              <a:buChar char="•"/>
              <a:defRPr sz="1700">
                <a:solidFill>
                  <a:schemeClr val="lt1"/>
                </a:solidFill>
              </a:defRPr>
            </a:lvl2pPr>
            <a:lvl3pPr marL="1371566" lvl="2" indent="-228594" algn="l">
              <a:lnSpc>
                <a:spcPct val="100000"/>
              </a:lnSpc>
              <a:spcBef>
                <a:spcPts val="300"/>
              </a:spcBef>
              <a:spcAft>
                <a:spcPts val="0"/>
              </a:spcAft>
              <a:buSzPts val="1700"/>
              <a:buNone/>
              <a:defRPr sz="1700">
                <a:solidFill>
                  <a:schemeClr val="lt1"/>
                </a:solidFill>
              </a:defRPr>
            </a:lvl3pPr>
            <a:lvl4pPr marL="1828754" lvl="3" indent="-336542" algn="l">
              <a:lnSpc>
                <a:spcPct val="100000"/>
              </a:lnSpc>
              <a:spcBef>
                <a:spcPts val="300"/>
              </a:spcBef>
              <a:spcAft>
                <a:spcPts val="0"/>
              </a:spcAft>
              <a:buSzPts val="1700"/>
              <a:buChar char="•"/>
              <a:defRPr sz="1700">
                <a:solidFill>
                  <a:schemeClr val="lt1"/>
                </a:solidFill>
              </a:defRPr>
            </a:lvl4pPr>
            <a:lvl5pPr marL="2285943" lvl="4" indent="-336542" algn="l">
              <a:lnSpc>
                <a:spcPct val="100000"/>
              </a:lnSpc>
              <a:spcBef>
                <a:spcPts val="300"/>
              </a:spcBef>
              <a:spcAft>
                <a:spcPts val="0"/>
              </a:spcAft>
              <a:buSzPts val="1700"/>
              <a:buChar char="•"/>
              <a:defRPr sz="1700">
                <a:solidFill>
                  <a:schemeClr val="lt1"/>
                </a:solidFill>
              </a:defRPr>
            </a:lvl5pPr>
            <a:lvl6pPr marL="2743132" lvl="5" indent="-317492" algn="l">
              <a:lnSpc>
                <a:spcPct val="100000"/>
              </a:lnSpc>
              <a:spcBef>
                <a:spcPts val="300"/>
              </a:spcBef>
              <a:spcAft>
                <a:spcPts val="0"/>
              </a:spcAft>
              <a:buSzPts val="1400"/>
              <a:buChar char="•"/>
              <a:defRPr/>
            </a:lvl6pPr>
            <a:lvl7pPr marL="3200320" lvl="6" indent="-317492" algn="l">
              <a:lnSpc>
                <a:spcPct val="100000"/>
              </a:lnSpc>
              <a:spcBef>
                <a:spcPts val="300"/>
              </a:spcBef>
              <a:spcAft>
                <a:spcPts val="0"/>
              </a:spcAft>
              <a:buSzPts val="1400"/>
              <a:buChar char="•"/>
              <a:defRPr/>
            </a:lvl7pPr>
            <a:lvl8pPr marL="3657509" lvl="7" indent="-317492" algn="l">
              <a:lnSpc>
                <a:spcPct val="100000"/>
              </a:lnSpc>
              <a:spcBef>
                <a:spcPts val="300"/>
              </a:spcBef>
              <a:spcAft>
                <a:spcPts val="0"/>
              </a:spcAft>
              <a:buSzPts val="1400"/>
              <a:buChar char="•"/>
              <a:defRPr/>
            </a:lvl8pPr>
            <a:lvl9pPr marL="4114697" lvl="8" indent="-317492" algn="l">
              <a:lnSpc>
                <a:spcPct val="100000"/>
              </a:lnSpc>
              <a:spcBef>
                <a:spcPts val="300"/>
              </a:spcBef>
              <a:spcAft>
                <a:spcPts val="0"/>
              </a:spcAft>
              <a:buSzPts val="1400"/>
              <a:buChar char="•"/>
              <a:defRPr/>
            </a:lvl9pPr>
          </a:lstStyle>
          <a:p>
            <a:pPr lvl="0"/>
            <a:r>
              <a:rPr lang="en-GB" dirty="0"/>
              <a:t>Click to edit Master text styles</a:t>
            </a:r>
          </a:p>
        </p:txBody>
      </p:sp>
      <p:sp>
        <p:nvSpPr>
          <p:cNvPr id="19" name="Google Shape;2912;p355">
            <a:extLst>
              <a:ext uri="{FF2B5EF4-FFF2-40B4-BE49-F238E27FC236}">
                <a16:creationId xmlns:a16="http://schemas.microsoft.com/office/drawing/2014/main" id="{82AED41A-6F46-4DF0-BC1E-0BE9F9D2EC09}"/>
              </a:ext>
            </a:extLst>
          </p:cNvPr>
          <p:cNvSpPr txBox="1">
            <a:spLocks noGrp="1"/>
          </p:cNvSpPr>
          <p:nvPr>
            <p:ph type="body" idx="14"/>
          </p:nvPr>
        </p:nvSpPr>
        <p:spPr>
          <a:xfrm>
            <a:off x="3047987" y="4049438"/>
            <a:ext cx="3048000" cy="594000"/>
          </a:xfrm>
          <a:prstGeom prst="rect">
            <a:avLst/>
          </a:prstGeom>
          <a:solidFill>
            <a:schemeClr val="tx2"/>
          </a:solidFill>
          <a:ln w="6350">
            <a:solidFill>
              <a:schemeClr val="bg1"/>
            </a:solidFill>
          </a:ln>
        </p:spPr>
        <p:txBody>
          <a:bodyPr spcFirstLastPara="1" wrap="square" lIns="0" tIns="108000" rIns="0" bIns="0" anchor="t" anchorCtr="0">
            <a:noAutofit/>
          </a:bodyPr>
          <a:lstStyle>
            <a:lvl1pPr marL="0" lvl="0" indent="0" algn="ctr">
              <a:lnSpc>
                <a:spcPct val="100000"/>
              </a:lnSpc>
              <a:spcBef>
                <a:spcPts val="200"/>
              </a:spcBef>
              <a:spcAft>
                <a:spcPts val="0"/>
              </a:spcAft>
              <a:buSzPts val="1200"/>
              <a:buFont typeface="Libre Franklin Thin"/>
              <a:buNone/>
              <a:defRPr sz="1200" b="0">
                <a:solidFill>
                  <a:schemeClr val="lt1"/>
                </a:solidFill>
                <a:latin typeface="+mn-lt"/>
                <a:ea typeface="Libre Franklin Thin"/>
                <a:cs typeface="Libre Franklin Thin"/>
                <a:sym typeface="Libre Franklin Thin"/>
              </a:defRPr>
            </a:lvl1pPr>
            <a:lvl2pPr marL="914378" lvl="1" indent="-336542" algn="l">
              <a:lnSpc>
                <a:spcPct val="100000"/>
              </a:lnSpc>
              <a:spcBef>
                <a:spcPts val="300"/>
              </a:spcBef>
              <a:spcAft>
                <a:spcPts val="0"/>
              </a:spcAft>
              <a:buSzPts val="1700"/>
              <a:buChar char="•"/>
              <a:defRPr sz="1700">
                <a:solidFill>
                  <a:schemeClr val="lt1"/>
                </a:solidFill>
              </a:defRPr>
            </a:lvl2pPr>
            <a:lvl3pPr marL="1371566" lvl="2" indent="-228594" algn="l">
              <a:lnSpc>
                <a:spcPct val="100000"/>
              </a:lnSpc>
              <a:spcBef>
                <a:spcPts val="300"/>
              </a:spcBef>
              <a:spcAft>
                <a:spcPts val="0"/>
              </a:spcAft>
              <a:buSzPts val="1700"/>
              <a:buNone/>
              <a:defRPr sz="1700">
                <a:solidFill>
                  <a:schemeClr val="lt1"/>
                </a:solidFill>
              </a:defRPr>
            </a:lvl3pPr>
            <a:lvl4pPr marL="1828754" lvl="3" indent="-336542" algn="l">
              <a:lnSpc>
                <a:spcPct val="100000"/>
              </a:lnSpc>
              <a:spcBef>
                <a:spcPts val="300"/>
              </a:spcBef>
              <a:spcAft>
                <a:spcPts val="0"/>
              </a:spcAft>
              <a:buSzPts val="1700"/>
              <a:buChar char="•"/>
              <a:defRPr sz="1700">
                <a:solidFill>
                  <a:schemeClr val="lt1"/>
                </a:solidFill>
              </a:defRPr>
            </a:lvl4pPr>
            <a:lvl5pPr marL="2285943" lvl="4" indent="-336542" algn="l">
              <a:lnSpc>
                <a:spcPct val="100000"/>
              </a:lnSpc>
              <a:spcBef>
                <a:spcPts val="300"/>
              </a:spcBef>
              <a:spcAft>
                <a:spcPts val="0"/>
              </a:spcAft>
              <a:buSzPts val="1700"/>
              <a:buChar char="•"/>
              <a:defRPr sz="1700">
                <a:solidFill>
                  <a:schemeClr val="lt1"/>
                </a:solidFill>
              </a:defRPr>
            </a:lvl5pPr>
            <a:lvl6pPr marL="2743132" lvl="5" indent="-317492" algn="l">
              <a:lnSpc>
                <a:spcPct val="100000"/>
              </a:lnSpc>
              <a:spcBef>
                <a:spcPts val="300"/>
              </a:spcBef>
              <a:spcAft>
                <a:spcPts val="0"/>
              </a:spcAft>
              <a:buSzPts val="1400"/>
              <a:buChar char="•"/>
              <a:defRPr/>
            </a:lvl6pPr>
            <a:lvl7pPr marL="3200320" lvl="6" indent="-317492" algn="l">
              <a:lnSpc>
                <a:spcPct val="100000"/>
              </a:lnSpc>
              <a:spcBef>
                <a:spcPts val="300"/>
              </a:spcBef>
              <a:spcAft>
                <a:spcPts val="0"/>
              </a:spcAft>
              <a:buSzPts val="1400"/>
              <a:buChar char="•"/>
              <a:defRPr/>
            </a:lvl7pPr>
            <a:lvl8pPr marL="3657509" lvl="7" indent="-317492" algn="l">
              <a:lnSpc>
                <a:spcPct val="100000"/>
              </a:lnSpc>
              <a:spcBef>
                <a:spcPts val="300"/>
              </a:spcBef>
              <a:spcAft>
                <a:spcPts val="0"/>
              </a:spcAft>
              <a:buSzPts val="1400"/>
              <a:buChar char="•"/>
              <a:defRPr/>
            </a:lvl8pPr>
            <a:lvl9pPr marL="4114697" lvl="8" indent="-317492" algn="l">
              <a:lnSpc>
                <a:spcPct val="100000"/>
              </a:lnSpc>
              <a:spcBef>
                <a:spcPts val="300"/>
              </a:spcBef>
              <a:spcAft>
                <a:spcPts val="0"/>
              </a:spcAft>
              <a:buSzPts val="1400"/>
              <a:buChar char="•"/>
              <a:defRPr/>
            </a:lvl9pPr>
          </a:lstStyle>
          <a:p>
            <a:pPr lvl="0"/>
            <a:r>
              <a:rPr lang="en-GB" dirty="0"/>
              <a:t>Click to edit Master text styles</a:t>
            </a:r>
          </a:p>
        </p:txBody>
      </p:sp>
      <p:sp>
        <p:nvSpPr>
          <p:cNvPr id="20" name="Google Shape;2913;p355">
            <a:extLst>
              <a:ext uri="{FF2B5EF4-FFF2-40B4-BE49-F238E27FC236}">
                <a16:creationId xmlns:a16="http://schemas.microsoft.com/office/drawing/2014/main" id="{FE289AED-4BBA-4E60-A525-5FA34435C282}"/>
              </a:ext>
            </a:extLst>
          </p:cNvPr>
          <p:cNvSpPr txBox="1">
            <a:spLocks noGrp="1"/>
          </p:cNvSpPr>
          <p:nvPr>
            <p:ph type="body" idx="15"/>
          </p:nvPr>
        </p:nvSpPr>
        <p:spPr>
          <a:xfrm>
            <a:off x="6095976" y="4049438"/>
            <a:ext cx="3047987" cy="594000"/>
          </a:xfrm>
          <a:prstGeom prst="rect">
            <a:avLst/>
          </a:prstGeom>
          <a:solidFill>
            <a:schemeClr val="tx2"/>
          </a:solidFill>
          <a:ln w="6350">
            <a:solidFill>
              <a:schemeClr val="bg1"/>
            </a:solidFill>
          </a:ln>
        </p:spPr>
        <p:txBody>
          <a:bodyPr spcFirstLastPara="1" wrap="square" lIns="0" tIns="108000" rIns="0" bIns="0" anchor="t" anchorCtr="0">
            <a:noAutofit/>
          </a:bodyPr>
          <a:lstStyle>
            <a:lvl1pPr marL="0" lvl="0" indent="0" algn="ctr">
              <a:lnSpc>
                <a:spcPct val="100000"/>
              </a:lnSpc>
              <a:spcBef>
                <a:spcPts val="200"/>
              </a:spcBef>
              <a:spcAft>
                <a:spcPts val="0"/>
              </a:spcAft>
              <a:buSzPts val="1200"/>
              <a:buFont typeface="Libre Franklin Thin"/>
              <a:buNone/>
              <a:defRPr sz="1200" b="0">
                <a:solidFill>
                  <a:schemeClr val="lt1"/>
                </a:solidFill>
                <a:latin typeface="+mn-lt"/>
                <a:ea typeface="Libre Franklin Thin"/>
                <a:cs typeface="Libre Franklin Thin"/>
                <a:sym typeface="Libre Franklin Thin"/>
              </a:defRPr>
            </a:lvl1pPr>
            <a:lvl2pPr marL="914378" lvl="1" indent="-336542" algn="l">
              <a:lnSpc>
                <a:spcPct val="100000"/>
              </a:lnSpc>
              <a:spcBef>
                <a:spcPts val="300"/>
              </a:spcBef>
              <a:spcAft>
                <a:spcPts val="0"/>
              </a:spcAft>
              <a:buSzPts val="1700"/>
              <a:buChar char="•"/>
              <a:defRPr sz="1700">
                <a:solidFill>
                  <a:schemeClr val="lt1"/>
                </a:solidFill>
              </a:defRPr>
            </a:lvl2pPr>
            <a:lvl3pPr marL="1371566" lvl="2" indent="-228594" algn="l">
              <a:lnSpc>
                <a:spcPct val="100000"/>
              </a:lnSpc>
              <a:spcBef>
                <a:spcPts val="300"/>
              </a:spcBef>
              <a:spcAft>
                <a:spcPts val="0"/>
              </a:spcAft>
              <a:buSzPts val="1700"/>
              <a:buNone/>
              <a:defRPr sz="1700">
                <a:solidFill>
                  <a:schemeClr val="lt1"/>
                </a:solidFill>
              </a:defRPr>
            </a:lvl3pPr>
            <a:lvl4pPr marL="1828754" lvl="3" indent="-336542" algn="l">
              <a:lnSpc>
                <a:spcPct val="100000"/>
              </a:lnSpc>
              <a:spcBef>
                <a:spcPts val="300"/>
              </a:spcBef>
              <a:spcAft>
                <a:spcPts val="0"/>
              </a:spcAft>
              <a:buSzPts val="1700"/>
              <a:buChar char="•"/>
              <a:defRPr sz="1700">
                <a:solidFill>
                  <a:schemeClr val="lt1"/>
                </a:solidFill>
              </a:defRPr>
            </a:lvl4pPr>
            <a:lvl5pPr marL="2285943" lvl="4" indent="-336542" algn="l">
              <a:lnSpc>
                <a:spcPct val="100000"/>
              </a:lnSpc>
              <a:spcBef>
                <a:spcPts val="300"/>
              </a:spcBef>
              <a:spcAft>
                <a:spcPts val="0"/>
              </a:spcAft>
              <a:buSzPts val="1700"/>
              <a:buChar char="•"/>
              <a:defRPr sz="1700">
                <a:solidFill>
                  <a:schemeClr val="lt1"/>
                </a:solidFill>
              </a:defRPr>
            </a:lvl5pPr>
            <a:lvl6pPr marL="2743132" lvl="5" indent="-317492" algn="l">
              <a:lnSpc>
                <a:spcPct val="100000"/>
              </a:lnSpc>
              <a:spcBef>
                <a:spcPts val="300"/>
              </a:spcBef>
              <a:spcAft>
                <a:spcPts val="0"/>
              </a:spcAft>
              <a:buSzPts val="1400"/>
              <a:buChar char="•"/>
              <a:defRPr/>
            </a:lvl6pPr>
            <a:lvl7pPr marL="3200320" lvl="6" indent="-317492" algn="l">
              <a:lnSpc>
                <a:spcPct val="100000"/>
              </a:lnSpc>
              <a:spcBef>
                <a:spcPts val="300"/>
              </a:spcBef>
              <a:spcAft>
                <a:spcPts val="0"/>
              </a:spcAft>
              <a:buSzPts val="1400"/>
              <a:buChar char="•"/>
              <a:defRPr/>
            </a:lvl7pPr>
            <a:lvl8pPr marL="3657509" lvl="7" indent="-317492" algn="l">
              <a:lnSpc>
                <a:spcPct val="100000"/>
              </a:lnSpc>
              <a:spcBef>
                <a:spcPts val="300"/>
              </a:spcBef>
              <a:spcAft>
                <a:spcPts val="0"/>
              </a:spcAft>
              <a:buSzPts val="1400"/>
              <a:buChar char="•"/>
              <a:defRPr/>
            </a:lvl8pPr>
            <a:lvl9pPr marL="4114697" lvl="8" indent="-317492" algn="l">
              <a:lnSpc>
                <a:spcPct val="100000"/>
              </a:lnSpc>
              <a:spcBef>
                <a:spcPts val="300"/>
              </a:spcBef>
              <a:spcAft>
                <a:spcPts val="0"/>
              </a:spcAft>
              <a:buSzPts val="1400"/>
              <a:buChar char="•"/>
              <a:defRPr/>
            </a:lvl9pPr>
          </a:lstStyle>
          <a:p>
            <a:pPr lvl="0"/>
            <a:r>
              <a:rPr lang="en-GB" dirty="0"/>
              <a:t>Click to edit Master text styles</a:t>
            </a:r>
          </a:p>
        </p:txBody>
      </p:sp>
      <p:sp>
        <p:nvSpPr>
          <p:cNvPr id="27" name="Google Shape;2905;p355">
            <a:extLst>
              <a:ext uri="{FF2B5EF4-FFF2-40B4-BE49-F238E27FC236}">
                <a16:creationId xmlns:a16="http://schemas.microsoft.com/office/drawing/2014/main" id="{FB0C0D4B-4292-F344-84F9-5EC5C0D2A07C}"/>
              </a:ext>
            </a:extLst>
          </p:cNvPr>
          <p:cNvSpPr txBox="1">
            <a:spLocks noGrp="1"/>
          </p:cNvSpPr>
          <p:nvPr>
            <p:ph type="body" idx="16"/>
          </p:nvPr>
        </p:nvSpPr>
        <p:spPr>
          <a:xfrm>
            <a:off x="3063239" y="2764154"/>
            <a:ext cx="3048000" cy="1979940"/>
          </a:xfrm>
          <a:prstGeom prst="rect">
            <a:avLst/>
          </a:prstGeom>
          <a:noFill/>
          <a:ln>
            <a:solidFill>
              <a:schemeClr val="bg1"/>
            </a:solidFill>
          </a:ln>
        </p:spPr>
        <p:txBody>
          <a:bodyPr spcFirstLastPara="1" wrap="square" lIns="0" tIns="108000" rIns="0" bIns="0" anchor="t" anchorCtr="0">
            <a:noAutofit/>
          </a:bodyPr>
          <a:lstStyle>
            <a:lvl1pPr marL="0" lvl="0" indent="0" algn="ctr">
              <a:lnSpc>
                <a:spcPct val="100000"/>
              </a:lnSpc>
              <a:spcBef>
                <a:spcPts val="200"/>
              </a:spcBef>
              <a:spcAft>
                <a:spcPts val="0"/>
              </a:spcAft>
              <a:buSzPts val="1200"/>
              <a:buFont typeface="Libre Franklin"/>
              <a:buNone/>
              <a:defRPr sz="1200">
                <a:solidFill>
                  <a:schemeClr val="lt1"/>
                </a:solidFill>
              </a:defRPr>
            </a:lvl1pPr>
            <a:lvl2pPr marL="914378" lvl="1" indent="-336542" algn="l">
              <a:lnSpc>
                <a:spcPct val="100000"/>
              </a:lnSpc>
              <a:spcBef>
                <a:spcPts val="300"/>
              </a:spcBef>
              <a:spcAft>
                <a:spcPts val="0"/>
              </a:spcAft>
              <a:buSzPts val="1700"/>
              <a:buChar char="•"/>
              <a:defRPr sz="1700">
                <a:solidFill>
                  <a:schemeClr val="lt1"/>
                </a:solidFill>
              </a:defRPr>
            </a:lvl2pPr>
            <a:lvl3pPr marL="1371566" lvl="2" indent="-228594" algn="l">
              <a:lnSpc>
                <a:spcPct val="100000"/>
              </a:lnSpc>
              <a:spcBef>
                <a:spcPts val="300"/>
              </a:spcBef>
              <a:spcAft>
                <a:spcPts val="0"/>
              </a:spcAft>
              <a:buSzPts val="1700"/>
              <a:buNone/>
              <a:defRPr sz="1700">
                <a:solidFill>
                  <a:schemeClr val="lt1"/>
                </a:solidFill>
              </a:defRPr>
            </a:lvl3pPr>
            <a:lvl4pPr marL="1828754" lvl="3" indent="-336542" algn="l">
              <a:lnSpc>
                <a:spcPct val="100000"/>
              </a:lnSpc>
              <a:spcBef>
                <a:spcPts val="300"/>
              </a:spcBef>
              <a:spcAft>
                <a:spcPts val="0"/>
              </a:spcAft>
              <a:buSzPts val="1700"/>
              <a:buChar char="•"/>
              <a:defRPr sz="1700">
                <a:solidFill>
                  <a:schemeClr val="lt1"/>
                </a:solidFill>
              </a:defRPr>
            </a:lvl4pPr>
            <a:lvl5pPr marL="2285943" lvl="4" indent="-336542" algn="l">
              <a:lnSpc>
                <a:spcPct val="100000"/>
              </a:lnSpc>
              <a:spcBef>
                <a:spcPts val="300"/>
              </a:spcBef>
              <a:spcAft>
                <a:spcPts val="0"/>
              </a:spcAft>
              <a:buSzPts val="1700"/>
              <a:buChar char="•"/>
              <a:defRPr sz="1700">
                <a:solidFill>
                  <a:schemeClr val="lt1"/>
                </a:solidFill>
              </a:defRPr>
            </a:lvl5pPr>
            <a:lvl6pPr marL="2743132" lvl="5" indent="-317492" algn="l">
              <a:lnSpc>
                <a:spcPct val="100000"/>
              </a:lnSpc>
              <a:spcBef>
                <a:spcPts val="300"/>
              </a:spcBef>
              <a:spcAft>
                <a:spcPts val="0"/>
              </a:spcAft>
              <a:buSzPts val="1400"/>
              <a:buChar char="•"/>
              <a:defRPr/>
            </a:lvl6pPr>
            <a:lvl7pPr marL="3200320" lvl="6" indent="-317492" algn="l">
              <a:lnSpc>
                <a:spcPct val="100000"/>
              </a:lnSpc>
              <a:spcBef>
                <a:spcPts val="300"/>
              </a:spcBef>
              <a:spcAft>
                <a:spcPts val="0"/>
              </a:spcAft>
              <a:buSzPts val="1400"/>
              <a:buChar char="•"/>
              <a:defRPr/>
            </a:lvl7pPr>
            <a:lvl8pPr marL="3657509" lvl="7" indent="-317492" algn="l">
              <a:lnSpc>
                <a:spcPct val="100000"/>
              </a:lnSpc>
              <a:spcBef>
                <a:spcPts val="300"/>
              </a:spcBef>
              <a:spcAft>
                <a:spcPts val="0"/>
              </a:spcAft>
              <a:buSzPts val="1400"/>
              <a:buChar char="•"/>
              <a:defRPr/>
            </a:lvl8pPr>
            <a:lvl9pPr marL="4114697" lvl="8" indent="-317492" algn="l">
              <a:lnSpc>
                <a:spcPct val="100000"/>
              </a:lnSpc>
              <a:spcBef>
                <a:spcPts val="300"/>
              </a:spcBef>
              <a:spcAft>
                <a:spcPts val="0"/>
              </a:spcAft>
              <a:buSzPts val="1400"/>
              <a:buChar char="•"/>
              <a:defRPr/>
            </a:lvl9pPr>
          </a:lstStyle>
          <a:p>
            <a:pPr lvl="0"/>
            <a:r>
              <a:rPr lang="en-GB" dirty="0"/>
              <a:t>Click to edit Master text styles</a:t>
            </a:r>
          </a:p>
        </p:txBody>
      </p:sp>
      <p:sp>
        <p:nvSpPr>
          <p:cNvPr id="16" name="Slide Number Placeholder 2">
            <a:extLst>
              <a:ext uri="{FF2B5EF4-FFF2-40B4-BE49-F238E27FC236}">
                <a16:creationId xmlns:a16="http://schemas.microsoft.com/office/drawing/2014/main" id="{43C55C70-AC70-8A44-81F4-B9E9D5F9AB1C}"/>
              </a:ext>
            </a:extLst>
          </p:cNvPr>
          <p:cNvSpPr>
            <a:spLocks noGrp="1"/>
          </p:cNvSpPr>
          <p:nvPr>
            <p:ph type="sldNum" sz="quarter" idx="17"/>
          </p:nvPr>
        </p:nvSpPr>
        <p:spPr>
          <a:xfrm>
            <a:off x="338137" y="4744094"/>
            <a:ext cx="440339" cy="273844"/>
          </a:xfrm>
          <a:prstGeom prst="rect">
            <a:avLst/>
          </a:prstGeom>
        </p:spPr>
        <p:txBody>
          <a:bodyPr/>
          <a:lstStyle>
            <a:lvl1pPr>
              <a:defRPr sz="800"/>
            </a:lvl1pPr>
          </a:lstStyle>
          <a:p>
            <a:fld id="{174B9191-1FF5-4AA8-997A-BC157C983956}" type="slidenum">
              <a:rPr lang="en-GB" smtClean="0"/>
              <a:pPr/>
              <a:t>‹#›</a:t>
            </a:fld>
            <a:endParaRPr lang="en-GB" dirty="0"/>
          </a:p>
        </p:txBody>
      </p:sp>
      <p:sp>
        <p:nvSpPr>
          <p:cNvPr id="17" name="Date Placeholder 3">
            <a:extLst>
              <a:ext uri="{FF2B5EF4-FFF2-40B4-BE49-F238E27FC236}">
                <a16:creationId xmlns:a16="http://schemas.microsoft.com/office/drawing/2014/main" id="{C04D16F6-B7DE-E84A-B7E1-85E99F742C01}"/>
              </a:ext>
            </a:extLst>
          </p:cNvPr>
          <p:cNvSpPr>
            <a:spLocks noGrp="1"/>
          </p:cNvSpPr>
          <p:nvPr>
            <p:ph type="dt" sz="half" idx="18"/>
          </p:nvPr>
        </p:nvSpPr>
        <p:spPr>
          <a:xfrm>
            <a:off x="892775" y="4744094"/>
            <a:ext cx="905133" cy="273844"/>
          </a:xfrm>
          <a:prstGeom prst="rect">
            <a:avLst/>
          </a:prstGeom>
        </p:spPr>
        <p:txBody>
          <a:bodyPr/>
          <a:lstStyle>
            <a:lvl1pPr>
              <a:defRPr sz="800"/>
            </a:lvl1pPr>
          </a:lstStyle>
          <a:p>
            <a:fld id="{4C277E88-69E4-4980-8A51-2492EA1BE7AD}" type="datetimeFigureOut">
              <a:rPr lang="en-GB" smtClean="0"/>
              <a:pPr/>
              <a:t>18/10/2022</a:t>
            </a:fld>
            <a:endParaRPr lang="en-GB" dirty="0"/>
          </a:p>
        </p:txBody>
      </p:sp>
      <p:sp>
        <p:nvSpPr>
          <p:cNvPr id="22" name="Footer Placeholder 4">
            <a:extLst>
              <a:ext uri="{FF2B5EF4-FFF2-40B4-BE49-F238E27FC236}">
                <a16:creationId xmlns:a16="http://schemas.microsoft.com/office/drawing/2014/main" id="{90530B35-94CD-E947-A739-740F0345A1D8}"/>
              </a:ext>
            </a:extLst>
          </p:cNvPr>
          <p:cNvSpPr>
            <a:spLocks noGrp="1"/>
          </p:cNvSpPr>
          <p:nvPr>
            <p:ph type="ftr" sz="quarter" idx="19"/>
          </p:nvPr>
        </p:nvSpPr>
        <p:spPr>
          <a:xfrm>
            <a:off x="4998308" y="4744094"/>
            <a:ext cx="2916195" cy="273844"/>
          </a:xfrm>
          <a:prstGeom prst="rect">
            <a:avLst/>
          </a:prstGeom>
        </p:spPr>
        <p:txBody>
          <a:bodyPr/>
          <a:lstStyle>
            <a:lvl1pPr>
              <a:defRPr sz="800"/>
            </a:lvl1pPr>
          </a:lstStyle>
          <a:p>
            <a:pPr>
              <a:buClr>
                <a:srgbClr val="000000"/>
              </a:buClr>
              <a:buSzPts val="1100"/>
              <a:buFont typeface="Arial"/>
              <a:buNone/>
            </a:pPr>
            <a:endParaRPr lang="en-GB" dirty="0"/>
          </a:p>
        </p:txBody>
      </p:sp>
    </p:spTree>
    <p:extLst>
      <p:ext uri="{BB962C8B-B14F-4D97-AF65-F5344CB8AC3E}">
        <p14:creationId xmlns:p14="http://schemas.microsoft.com/office/powerpoint/2010/main" val="225080788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stom layout 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9DAB5B-6B49-4365-B625-9F5F732B81D8}"/>
              </a:ext>
            </a:extLst>
          </p:cNvPr>
          <p:cNvSpPr>
            <a:spLocks noGrp="1"/>
          </p:cNvSpPr>
          <p:nvPr>
            <p:ph type="title"/>
          </p:nvPr>
        </p:nvSpPr>
        <p:spPr/>
        <p:txBody>
          <a:bodyPr/>
          <a:lstStyle/>
          <a:p>
            <a:r>
              <a:rPr lang="en-GB" dirty="0"/>
              <a:t>Click to edit Master title style</a:t>
            </a:r>
          </a:p>
        </p:txBody>
      </p:sp>
      <p:sp>
        <p:nvSpPr>
          <p:cNvPr id="9" name="Google Shape;2902;p355">
            <a:extLst>
              <a:ext uri="{FF2B5EF4-FFF2-40B4-BE49-F238E27FC236}">
                <a16:creationId xmlns:a16="http://schemas.microsoft.com/office/drawing/2014/main" id="{094F8321-9DA5-492F-B7A5-2AB2B902A10F}"/>
              </a:ext>
            </a:extLst>
          </p:cNvPr>
          <p:cNvSpPr>
            <a:spLocks noGrp="1"/>
          </p:cNvSpPr>
          <p:nvPr>
            <p:ph type="pic" idx="2"/>
          </p:nvPr>
        </p:nvSpPr>
        <p:spPr>
          <a:xfrm>
            <a:off x="-1" y="879476"/>
            <a:ext cx="3048000" cy="1871700"/>
          </a:xfrm>
          <a:prstGeom prst="rect">
            <a:avLst/>
          </a:prstGeom>
          <a:noFill/>
          <a:ln>
            <a:noFill/>
          </a:ln>
        </p:spPr>
        <p:txBody>
          <a:bodyPr spcFirstLastPara="1" wrap="square" lIns="0" tIns="54000" rIns="0" bIns="0" anchor="ctr" anchorCtr="0">
            <a:noAutofit/>
          </a:bodyPr>
          <a:lstStyle>
            <a:lvl1pPr marR="0" lvl="0" algn="ctr" rtl="0">
              <a:lnSpc>
                <a:spcPct val="100000"/>
              </a:lnSpc>
              <a:spcBef>
                <a:spcPts val="300"/>
              </a:spcBef>
              <a:spcAft>
                <a:spcPts val="0"/>
              </a:spcAft>
              <a:buClr>
                <a:srgbClr val="529A43"/>
              </a:buClr>
              <a:buSzPts val="1700"/>
              <a:buFont typeface="Libre Franklin"/>
              <a:buNone/>
              <a:defRPr sz="1700" b="0" i="0" u="none" strike="noStrike" cap="none">
                <a:solidFill>
                  <a:schemeClr val="dk1"/>
                </a:solidFill>
                <a:latin typeface="+mn-lt"/>
                <a:ea typeface="Libre Franklin"/>
                <a:cs typeface="Libre Franklin"/>
                <a:sym typeface="Libre Franklin"/>
              </a:defRPr>
            </a:lvl1pPr>
            <a:lvl2pPr marR="0" lvl="1" algn="l" rtl="0">
              <a:lnSpc>
                <a:spcPct val="100000"/>
              </a:lnSpc>
              <a:spcBef>
                <a:spcPts val="300"/>
              </a:spcBef>
              <a:spcAft>
                <a:spcPts val="0"/>
              </a:spcAft>
              <a:buClr>
                <a:srgbClr val="529A43"/>
              </a:buClr>
              <a:buSzPts val="1400"/>
              <a:buFont typeface="Times"/>
              <a:buChar char="•"/>
              <a:defRPr sz="1400" b="0" i="0" u="none" strike="noStrike" cap="none">
                <a:solidFill>
                  <a:schemeClr val="dk1"/>
                </a:solidFill>
                <a:latin typeface="Libre Franklin"/>
                <a:ea typeface="Libre Franklin"/>
                <a:cs typeface="Libre Franklin"/>
                <a:sym typeface="Libre Franklin"/>
              </a:defRPr>
            </a:lvl2pPr>
            <a:lvl3pPr marR="0" lvl="2" algn="l" rtl="0">
              <a:lnSpc>
                <a:spcPct val="100000"/>
              </a:lnSpc>
              <a:spcBef>
                <a:spcPts val="400"/>
              </a:spcBef>
              <a:spcAft>
                <a:spcPts val="0"/>
              </a:spcAft>
              <a:buClr>
                <a:srgbClr val="529A43"/>
              </a:buClr>
              <a:buSzPts val="2000"/>
              <a:buFont typeface="Times"/>
              <a:buNone/>
              <a:defRPr sz="2000" b="0" i="0" u="none" strike="noStrike" cap="none">
                <a:solidFill>
                  <a:srgbClr val="000000"/>
                </a:solidFill>
                <a:latin typeface="Libre Franklin"/>
                <a:ea typeface="Libre Franklin"/>
                <a:cs typeface="Libre Franklin"/>
                <a:sym typeface="Libre Franklin"/>
              </a:defRPr>
            </a:lvl3pPr>
            <a:lvl4pPr marR="0" lvl="3" algn="l" rtl="0">
              <a:lnSpc>
                <a:spcPct val="100000"/>
              </a:lnSpc>
              <a:spcBef>
                <a:spcPts val="400"/>
              </a:spcBef>
              <a:spcAft>
                <a:spcPts val="0"/>
              </a:spcAft>
              <a:buClr>
                <a:srgbClr val="529A43"/>
              </a:buClr>
              <a:buSzPts val="2000"/>
              <a:buFont typeface="Times"/>
              <a:buChar char="•"/>
              <a:defRPr sz="2000" b="0" i="0" u="none" strike="noStrike" cap="none">
                <a:solidFill>
                  <a:srgbClr val="000000"/>
                </a:solidFill>
                <a:latin typeface="Libre Franklin"/>
                <a:ea typeface="Libre Franklin"/>
                <a:cs typeface="Libre Franklin"/>
                <a:sym typeface="Libre Franklin"/>
              </a:defRPr>
            </a:lvl4pPr>
            <a:lvl5pPr marR="0" lvl="4" algn="l" rtl="0">
              <a:lnSpc>
                <a:spcPct val="100000"/>
              </a:lnSpc>
              <a:spcBef>
                <a:spcPts val="400"/>
              </a:spcBef>
              <a:spcAft>
                <a:spcPts val="0"/>
              </a:spcAft>
              <a:buClr>
                <a:srgbClr val="529A43"/>
              </a:buClr>
              <a:buSzPts val="2000"/>
              <a:buFont typeface="Times"/>
              <a:buChar char="•"/>
              <a:defRPr sz="2000" b="0" i="0" u="none" strike="noStrike" cap="none">
                <a:solidFill>
                  <a:srgbClr val="000000"/>
                </a:solidFill>
                <a:latin typeface="Libre Franklin"/>
                <a:ea typeface="Libre Franklin"/>
                <a:cs typeface="Libre Franklin"/>
                <a:sym typeface="Libre Franklin"/>
              </a:defRPr>
            </a:lvl5pPr>
            <a:lvl6pPr marR="0" lvl="5"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6pPr>
            <a:lvl7pPr marR="0" lvl="6"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7pPr>
            <a:lvl8pPr marR="0" lvl="7"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8pPr>
            <a:lvl9pPr marR="0" lvl="8"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9pPr>
          </a:lstStyle>
          <a:p>
            <a:r>
              <a:rPr lang="en-GB" dirty="0"/>
              <a:t>Click icon to add picture</a:t>
            </a:r>
            <a:endParaRPr dirty="0"/>
          </a:p>
        </p:txBody>
      </p:sp>
      <p:sp>
        <p:nvSpPr>
          <p:cNvPr id="10" name="Google Shape;2903;p355">
            <a:extLst>
              <a:ext uri="{FF2B5EF4-FFF2-40B4-BE49-F238E27FC236}">
                <a16:creationId xmlns:a16="http://schemas.microsoft.com/office/drawing/2014/main" id="{BFE17561-CD82-421C-97BB-842179912AED}"/>
              </a:ext>
            </a:extLst>
          </p:cNvPr>
          <p:cNvSpPr>
            <a:spLocks noGrp="1"/>
          </p:cNvSpPr>
          <p:nvPr>
            <p:ph type="pic" idx="3"/>
          </p:nvPr>
        </p:nvSpPr>
        <p:spPr>
          <a:xfrm>
            <a:off x="3048001" y="879475"/>
            <a:ext cx="3048000" cy="1871700"/>
          </a:xfrm>
          <a:prstGeom prst="rect">
            <a:avLst/>
          </a:prstGeom>
          <a:noFill/>
          <a:ln>
            <a:noFill/>
          </a:ln>
        </p:spPr>
        <p:txBody>
          <a:bodyPr spcFirstLastPara="1" wrap="square" lIns="0" tIns="54000" rIns="0" bIns="0" anchor="ctr" anchorCtr="0">
            <a:noAutofit/>
          </a:bodyPr>
          <a:lstStyle>
            <a:lvl1pPr marR="0" lvl="0" algn="ctr" rtl="0">
              <a:lnSpc>
                <a:spcPct val="100000"/>
              </a:lnSpc>
              <a:spcBef>
                <a:spcPts val="300"/>
              </a:spcBef>
              <a:spcAft>
                <a:spcPts val="0"/>
              </a:spcAft>
              <a:buClr>
                <a:srgbClr val="529A43"/>
              </a:buClr>
              <a:buSzPts val="1700"/>
              <a:buFont typeface="Libre Franklin"/>
              <a:buNone/>
              <a:defRPr sz="1700" b="0" i="0" u="none" strike="noStrike" cap="none">
                <a:solidFill>
                  <a:schemeClr val="dk1"/>
                </a:solidFill>
                <a:latin typeface="+mn-lt"/>
                <a:ea typeface="Libre Franklin"/>
                <a:cs typeface="Libre Franklin"/>
                <a:sym typeface="Libre Franklin"/>
              </a:defRPr>
            </a:lvl1pPr>
            <a:lvl2pPr marR="0" lvl="1" algn="l" rtl="0">
              <a:lnSpc>
                <a:spcPct val="100000"/>
              </a:lnSpc>
              <a:spcBef>
                <a:spcPts val="300"/>
              </a:spcBef>
              <a:spcAft>
                <a:spcPts val="0"/>
              </a:spcAft>
              <a:buClr>
                <a:srgbClr val="529A43"/>
              </a:buClr>
              <a:buSzPts val="1400"/>
              <a:buFont typeface="Times"/>
              <a:buChar char="•"/>
              <a:defRPr sz="1400" b="0" i="0" u="none" strike="noStrike" cap="none">
                <a:solidFill>
                  <a:schemeClr val="dk1"/>
                </a:solidFill>
                <a:latin typeface="Libre Franklin"/>
                <a:ea typeface="Libre Franklin"/>
                <a:cs typeface="Libre Franklin"/>
                <a:sym typeface="Libre Franklin"/>
              </a:defRPr>
            </a:lvl2pPr>
            <a:lvl3pPr marR="0" lvl="2" algn="l" rtl="0">
              <a:lnSpc>
                <a:spcPct val="100000"/>
              </a:lnSpc>
              <a:spcBef>
                <a:spcPts val="400"/>
              </a:spcBef>
              <a:spcAft>
                <a:spcPts val="0"/>
              </a:spcAft>
              <a:buClr>
                <a:srgbClr val="529A43"/>
              </a:buClr>
              <a:buSzPts val="2000"/>
              <a:buFont typeface="Times"/>
              <a:buNone/>
              <a:defRPr sz="2000" b="0" i="0" u="none" strike="noStrike" cap="none">
                <a:solidFill>
                  <a:srgbClr val="000000"/>
                </a:solidFill>
                <a:latin typeface="Libre Franklin"/>
                <a:ea typeface="Libre Franklin"/>
                <a:cs typeface="Libre Franklin"/>
                <a:sym typeface="Libre Franklin"/>
              </a:defRPr>
            </a:lvl3pPr>
            <a:lvl4pPr marR="0" lvl="3" algn="l" rtl="0">
              <a:lnSpc>
                <a:spcPct val="100000"/>
              </a:lnSpc>
              <a:spcBef>
                <a:spcPts val="400"/>
              </a:spcBef>
              <a:spcAft>
                <a:spcPts val="0"/>
              </a:spcAft>
              <a:buClr>
                <a:srgbClr val="529A43"/>
              </a:buClr>
              <a:buSzPts val="2000"/>
              <a:buFont typeface="Times"/>
              <a:buChar char="•"/>
              <a:defRPr sz="2000" b="0" i="0" u="none" strike="noStrike" cap="none">
                <a:solidFill>
                  <a:srgbClr val="000000"/>
                </a:solidFill>
                <a:latin typeface="Libre Franklin"/>
                <a:ea typeface="Libre Franklin"/>
                <a:cs typeface="Libre Franklin"/>
                <a:sym typeface="Libre Franklin"/>
              </a:defRPr>
            </a:lvl4pPr>
            <a:lvl5pPr marR="0" lvl="4" algn="l" rtl="0">
              <a:lnSpc>
                <a:spcPct val="100000"/>
              </a:lnSpc>
              <a:spcBef>
                <a:spcPts val="400"/>
              </a:spcBef>
              <a:spcAft>
                <a:spcPts val="0"/>
              </a:spcAft>
              <a:buClr>
                <a:srgbClr val="529A43"/>
              </a:buClr>
              <a:buSzPts val="2000"/>
              <a:buFont typeface="Times"/>
              <a:buChar char="•"/>
              <a:defRPr sz="2000" b="0" i="0" u="none" strike="noStrike" cap="none">
                <a:solidFill>
                  <a:srgbClr val="000000"/>
                </a:solidFill>
                <a:latin typeface="Libre Franklin"/>
                <a:ea typeface="Libre Franklin"/>
                <a:cs typeface="Libre Franklin"/>
                <a:sym typeface="Libre Franklin"/>
              </a:defRPr>
            </a:lvl5pPr>
            <a:lvl6pPr marR="0" lvl="5"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6pPr>
            <a:lvl7pPr marR="0" lvl="6"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7pPr>
            <a:lvl8pPr marR="0" lvl="7"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8pPr>
            <a:lvl9pPr marR="0" lvl="8"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9pPr>
          </a:lstStyle>
          <a:p>
            <a:r>
              <a:rPr lang="en-GB" dirty="0"/>
              <a:t>Click icon to add picture</a:t>
            </a:r>
            <a:endParaRPr dirty="0"/>
          </a:p>
        </p:txBody>
      </p:sp>
      <p:sp>
        <p:nvSpPr>
          <p:cNvPr id="11" name="Google Shape;2904;p355">
            <a:extLst>
              <a:ext uri="{FF2B5EF4-FFF2-40B4-BE49-F238E27FC236}">
                <a16:creationId xmlns:a16="http://schemas.microsoft.com/office/drawing/2014/main" id="{594FB713-C9D8-4BB1-A25E-93D7925DE26E}"/>
              </a:ext>
            </a:extLst>
          </p:cNvPr>
          <p:cNvSpPr>
            <a:spLocks noGrp="1"/>
          </p:cNvSpPr>
          <p:nvPr>
            <p:ph type="pic" idx="4"/>
          </p:nvPr>
        </p:nvSpPr>
        <p:spPr>
          <a:xfrm>
            <a:off x="6096004" y="879475"/>
            <a:ext cx="3048000" cy="1871700"/>
          </a:xfrm>
          <a:prstGeom prst="rect">
            <a:avLst/>
          </a:prstGeom>
          <a:noFill/>
          <a:ln>
            <a:noFill/>
          </a:ln>
        </p:spPr>
        <p:txBody>
          <a:bodyPr spcFirstLastPara="1" wrap="square" lIns="0" tIns="54000" rIns="0" bIns="0" anchor="ctr" anchorCtr="0">
            <a:noAutofit/>
          </a:bodyPr>
          <a:lstStyle>
            <a:lvl1pPr marR="0" lvl="0" algn="ctr" rtl="0">
              <a:lnSpc>
                <a:spcPct val="100000"/>
              </a:lnSpc>
              <a:spcBef>
                <a:spcPts val="300"/>
              </a:spcBef>
              <a:spcAft>
                <a:spcPts val="0"/>
              </a:spcAft>
              <a:buClr>
                <a:srgbClr val="529A43"/>
              </a:buClr>
              <a:buSzPts val="1700"/>
              <a:buFont typeface="Libre Franklin"/>
              <a:buNone/>
              <a:defRPr sz="1700" b="0" i="0" u="none" strike="noStrike" cap="none">
                <a:solidFill>
                  <a:schemeClr val="dk1"/>
                </a:solidFill>
                <a:latin typeface="+mn-lt"/>
                <a:ea typeface="Libre Franklin"/>
                <a:cs typeface="Libre Franklin"/>
                <a:sym typeface="Libre Franklin"/>
              </a:defRPr>
            </a:lvl1pPr>
            <a:lvl2pPr marR="0" lvl="1" algn="l" rtl="0">
              <a:lnSpc>
                <a:spcPct val="100000"/>
              </a:lnSpc>
              <a:spcBef>
                <a:spcPts val="300"/>
              </a:spcBef>
              <a:spcAft>
                <a:spcPts val="0"/>
              </a:spcAft>
              <a:buClr>
                <a:srgbClr val="529A43"/>
              </a:buClr>
              <a:buSzPts val="1400"/>
              <a:buFont typeface="Times"/>
              <a:buChar char="•"/>
              <a:defRPr sz="1400" b="0" i="0" u="none" strike="noStrike" cap="none">
                <a:solidFill>
                  <a:schemeClr val="dk1"/>
                </a:solidFill>
                <a:latin typeface="Libre Franklin"/>
                <a:ea typeface="Libre Franklin"/>
                <a:cs typeface="Libre Franklin"/>
                <a:sym typeface="Libre Franklin"/>
              </a:defRPr>
            </a:lvl2pPr>
            <a:lvl3pPr marR="0" lvl="2" algn="l" rtl="0">
              <a:lnSpc>
                <a:spcPct val="100000"/>
              </a:lnSpc>
              <a:spcBef>
                <a:spcPts val="400"/>
              </a:spcBef>
              <a:spcAft>
                <a:spcPts val="0"/>
              </a:spcAft>
              <a:buClr>
                <a:srgbClr val="529A43"/>
              </a:buClr>
              <a:buSzPts val="2000"/>
              <a:buFont typeface="Times"/>
              <a:buNone/>
              <a:defRPr sz="2000" b="0" i="0" u="none" strike="noStrike" cap="none">
                <a:solidFill>
                  <a:srgbClr val="000000"/>
                </a:solidFill>
                <a:latin typeface="Libre Franklin"/>
                <a:ea typeface="Libre Franklin"/>
                <a:cs typeface="Libre Franklin"/>
                <a:sym typeface="Libre Franklin"/>
              </a:defRPr>
            </a:lvl3pPr>
            <a:lvl4pPr marR="0" lvl="3" algn="l" rtl="0">
              <a:lnSpc>
                <a:spcPct val="100000"/>
              </a:lnSpc>
              <a:spcBef>
                <a:spcPts val="400"/>
              </a:spcBef>
              <a:spcAft>
                <a:spcPts val="0"/>
              </a:spcAft>
              <a:buClr>
                <a:srgbClr val="529A43"/>
              </a:buClr>
              <a:buSzPts val="2000"/>
              <a:buFont typeface="Times"/>
              <a:buChar char="•"/>
              <a:defRPr sz="2000" b="0" i="0" u="none" strike="noStrike" cap="none">
                <a:solidFill>
                  <a:srgbClr val="000000"/>
                </a:solidFill>
                <a:latin typeface="Libre Franklin"/>
                <a:ea typeface="Libre Franklin"/>
                <a:cs typeface="Libre Franklin"/>
                <a:sym typeface="Libre Franklin"/>
              </a:defRPr>
            </a:lvl4pPr>
            <a:lvl5pPr marR="0" lvl="4" algn="l" rtl="0">
              <a:lnSpc>
                <a:spcPct val="100000"/>
              </a:lnSpc>
              <a:spcBef>
                <a:spcPts val="400"/>
              </a:spcBef>
              <a:spcAft>
                <a:spcPts val="0"/>
              </a:spcAft>
              <a:buClr>
                <a:srgbClr val="529A43"/>
              </a:buClr>
              <a:buSzPts val="2000"/>
              <a:buFont typeface="Times"/>
              <a:buChar char="•"/>
              <a:defRPr sz="2000" b="0" i="0" u="none" strike="noStrike" cap="none">
                <a:solidFill>
                  <a:srgbClr val="000000"/>
                </a:solidFill>
                <a:latin typeface="Libre Franklin"/>
                <a:ea typeface="Libre Franklin"/>
                <a:cs typeface="Libre Franklin"/>
                <a:sym typeface="Libre Franklin"/>
              </a:defRPr>
            </a:lvl5pPr>
            <a:lvl6pPr marR="0" lvl="5"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6pPr>
            <a:lvl7pPr marR="0" lvl="6"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7pPr>
            <a:lvl8pPr marR="0" lvl="7"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8pPr>
            <a:lvl9pPr marR="0" lvl="8"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9pPr>
          </a:lstStyle>
          <a:p>
            <a:r>
              <a:rPr lang="en-GB" dirty="0"/>
              <a:t>Click icon to add picture</a:t>
            </a:r>
            <a:endParaRPr dirty="0"/>
          </a:p>
        </p:txBody>
      </p:sp>
      <p:sp>
        <p:nvSpPr>
          <p:cNvPr id="23" name="Google Shape;2968;p358">
            <a:extLst>
              <a:ext uri="{FF2B5EF4-FFF2-40B4-BE49-F238E27FC236}">
                <a16:creationId xmlns:a16="http://schemas.microsoft.com/office/drawing/2014/main" id="{96170B39-B513-4FD3-9E16-277DDBF1DBCB}"/>
              </a:ext>
            </a:extLst>
          </p:cNvPr>
          <p:cNvSpPr txBox="1">
            <a:spLocks noGrp="1"/>
          </p:cNvSpPr>
          <p:nvPr>
            <p:ph type="body" idx="1"/>
          </p:nvPr>
        </p:nvSpPr>
        <p:spPr>
          <a:xfrm>
            <a:off x="-1" y="2764153"/>
            <a:ext cx="3048000" cy="457200"/>
          </a:xfrm>
          <a:prstGeom prst="rect">
            <a:avLst/>
          </a:prstGeom>
          <a:solidFill>
            <a:schemeClr val="tx2"/>
          </a:solidFill>
          <a:ln>
            <a:noFill/>
          </a:ln>
        </p:spPr>
        <p:txBody>
          <a:bodyPr spcFirstLastPara="1" wrap="square" lIns="0" tIns="0" rIns="0" bIns="0" anchor="ctr" anchorCtr="0">
            <a:noAutofit/>
          </a:bodyPr>
          <a:lstStyle>
            <a:lvl1pPr marL="456010" lvl="0" indent="-456010" algn="ctr">
              <a:lnSpc>
                <a:spcPct val="100000"/>
              </a:lnSpc>
              <a:spcBef>
                <a:spcPts val="300"/>
              </a:spcBef>
              <a:spcAft>
                <a:spcPts val="0"/>
              </a:spcAft>
              <a:buSzPts val="1400"/>
              <a:buFont typeface="Libre Franklin Thin"/>
              <a:buNone/>
              <a:tabLst/>
              <a:defRPr sz="1400">
                <a:solidFill>
                  <a:schemeClr val="lt1"/>
                </a:solidFill>
                <a:latin typeface="+mn-lt"/>
                <a:ea typeface="Libre Franklin Thin"/>
                <a:cs typeface="Libre Franklin Thin"/>
                <a:sym typeface="Libre Franklin Thin"/>
              </a:defRPr>
            </a:lvl1pPr>
            <a:lvl2pPr marL="914378" lvl="1" indent="-336542" algn="l">
              <a:lnSpc>
                <a:spcPct val="100000"/>
              </a:lnSpc>
              <a:spcBef>
                <a:spcPts val="300"/>
              </a:spcBef>
              <a:spcAft>
                <a:spcPts val="0"/>
              </a:spcAft>
              <a:buSzPts val="1700"/>
              <a:buChar char="•"/>
              <a:defRPr sz="1700">
                <a:solidFill>
                  <a:schemeClr val="lt1"/>
                </a:solidFill>
              </a:defRPr>
            </a:lvl2pPr>
            <a:lvl3pPr marL="1371566" lvl="2" indent="-228594" algn="l">
              <a:lnSpc>
                <a:spcPct val="100000"/>
              </a:lnSpc>
              <a:spcBef>
                <a:spcPts val="300"/>
              </a:spcBef>
              <a:spcAft>
                <a:spcPts val="0"/>
              </a:spcAft>
              <a:buSzPts val="1700"/>
              <a:buNone/>
              <a:defRPr sz="1700">
                <a:solidFill>
                  <a:schemeClr val="lt1"/>
                </a:solidFill>
              </a:defRPr>
            </a:lvl3pPr>
            <a:lvl4pPr marL="1828754" lvl="3" indent="-336542" algn="l">
              <a:lnSpc>
                <a:spcPct val="100000"/>
              </a:lnSpc>
              <a:spcBef>
                <a:spcPts val="300"/>
              </a:spcBef>
              <a:spcAft>
                <a:spcPts val="0"/>
              </a:spcAft>
              <a:buSzPts val="1700"/>
              <a:buChar char="•"/>
              <a:defRPr sz="1700">
                <a:solidFill>
                  <a:schemeClr val="lt1"/>
                </a:solidFill>
              </a:defRPr>
            </a:lvl4pPr>
            <a:lvl5pPr marL="2285943" lvl="4" indent="-336542" algn="l">
              <a:lnSpc>
                <a:spcPct val="100000"/>
              </a:lnSpc>
              <a:spcBef>
                <a:spcPts val="300"/>
              </a:spcBef>
              <a:spcAft>
                <a:spcPts val="0"/>
              </a:spcAft>
              <a:buSzPts val="1700"/>
              <a:buChar char="•"/>
              <a:defRPr sz="1700">
                <a:solidFill>
                  <a:schemeClr val="lt1"/>
                </a:solidFill>
              </a:defRPr>
            </a:lvl5pPr>
            <a:lvl6pPr marL="2743132" lvl="5" indent="-317492" algn="l">
              <a:lnSpc>
                <a:spcPct val="100000"/>
              </a:lnSpc>
              <a:spcBef>
                <a:spcPts val="300"/>
              </a:spcBef>
              <a:spcAft>
                <a:spcPts val="0"/>
              </a:spcAft>
              <a:buSzPts val="1400"/>
              <a:buChar char="•"/>
              <a:defRPr/>
            </a:lvl6pPr>
            <a:lvl7pPr marL="3200320" lvl="6" indent="-317492" algn="l">
              <a:lnSpc>
                <a:spcPct val="100000"/>
              </a:lnSpc>
              <a:spcBef>
                <a:spcPts val="300"/>
              </a:spcBef>
              <a:spcAft>
                <a:spcPts val="0"/>
              </a:spcAft>
              <a:buSzPts val="1400"/>
              <a:buChar char="•"/>
              <a:defRPr/>
            </a:lvl7pPr>
            <a:lvl8pPr marL="3657509" lvl="7" indent="-317492" algn="l">
              <a:lnSpc>
                <a:spcPct val="100000"/>
              </a:lnSpc>
              <a:spcBef>
                <a:spcPts val="300"/>
              </a:spcBef>
              <a:spcAft>
                <a:spcPts val="0"/>
              </a:spcAft>
              <a:buSzPts val="1400"/>
              <a:buChar char="•"/>
              <a:defRPr/>
            </a:lvl8pPr>
            <a:lvl9pPr marL="4114697" lvl="8" indent="-317492" algn="l">
              <a:lnSpc>
                <a:spcPct val="100000"/>
              </a:lnSpc>
              <a:spcBef>
                <a:spcPts val="300"/>
              </a:spcBef>
              <a:spcAft>
                <a:spcPts val="0"/>
              </a:spcAft>
              <a:buSzPts val="1400"/>
              <a:buChar char="•"/>
              <a:defRPr/>
            </a:lvl9pPr>
          </a:lstStyle>
          <a:p>
            <a:pPr lvl="0"/>
            <a:r>
              <a:rPr lang="en-GB" dirty="0"/>
              <a:t>Click to edit Master text styles</a:t>
            </a:r>
          </a:p>
        </p:txBody>
      </p:sp>
      <p:sp>
        <p:nvSpPr>
          <p:cNvPr id="24" name="Google Shape;2969;p358">
            <a:extLst>
              <a:ext uri="{FF2B5EF4-FFF2-40B4-BE49-F238E27FC236}">
                <a16:creationId xmlns:a16="http://schemas.microsoft.com/office/drawing/2014/main" id="{7B6435D9-56B0-43B2-94E3-AD42DBC7F3D9}"/>
              </a:ext>
            </a:extLst>
          </p:cNvPr>
          <p:cNvSpPr txBox="1">
            <a:spLocks noGrp="1"/>
          </p:cNvSpPr>
          <p:nvPr>
            <p:ph type="body" idx="5"/>
          </p:nvPr>
        </p:nvSpPr>
        <p:spPr>
          <a:xfrm>
            <a:off x="3048004" y="2764153"/>
            <a:ext cx="3048000" cy="455400"/>
          </a:xfrm>
          <a:prstGeom prst="rect">
            <a:avLst/>
          </a:prstGeom>
          <a:solidFill>
            <a:schemeClr val="accent1"/>
          </a:solidFill>
          <a:ln>
            <a:noFill/>
          </a:ln>
        </p:spPr>
        <p:txBody>
          <a:bodyPr spcFirstLastPara="1" wrap="square" lIns="0" tIns="0" rIns="0" bIns="0" anchor="ctr" anchorCtr="0">
            <a:noAutofit/>
          </a:bodyPr>
          <a:lstStyle>
            <a:lvl1pPr marL="0" lvl="0" indent="0" algn="ctr">
              <a:lnSpc>
                <a:spcPct val="100000"/>
              </a:lnSpc>
              <a:spcBef>
                <a:spcPts val="300"/>
              </a:spcBef>
              <a:spcAft>
                <a:spcPts val="0"/>
              </a:spcAft>
              <a:buSzPts val="1400"/>
              <a:buFont typeface="Libre Franklin Thin"/>
              <a:buNone/>
              <a:defRPr sz="1400">
                <a:solidFill>
                  <a:schemeClr val="lt1"/>
                </a:solidFill>
                <a:latin typeface="+mn-lt"/>
                <a:ea typeface="Libre Franklin Thin"/>
                <a:cs typeface="Libre Franklin Thin"/>
                <a:sym typeface="Libre Franklin Thin"/>
              </a:defRPr>
            </a:lvl1pPr>
            <a:lvl2pPr marL="914378" lvl="1" indent="-336542" algn="l">
              <a:lnSpc>
                <a:spcPct val="100000"/>
              </a:lnSpc>
              <a:spcBef>
                <a:spcPts val="300"/>
              </a:spcBef>
              <a:spcAft>
                <a:spcPts val="0"/>
              </a:spcAft>
              <a:buSzPts val="1700"/>
              <a:buChar char="•"/>
              <a:defRPr sz="1700">
                <a:solidFill>
                  <a:schemeClr val="lt1"/>
                </a:solidFill>
              </a:defRPr>
            </a:lvl2pPr>
            <a:lvl3pPr marL="1371566" lvl="2" indent="-228594" algn="l">
              <a:lnSpc>
                <a:spcPct val="100000"/>
              </a:lnSpc>
              <a:spcBef>
                <a:spcPts val="300"/>
              </a:spcBef>
              <a:spcAft>
                <a:spcPts val="0"/>
              </a:spcAft>
              <a:buSzPts val="1700"/>
              <a:buNone/>
              <a:defRPr sz="1700">
                <a:solidFill>
                  <a:schemeClr val="lt1"/>
                </a:solidFill>
              </a:defRPr>
            </a:lvl3pPr>
            <a:lvl4pPr marL="1828754" lvl="3" indent="-336542" algn="l">
              <a:lnSpc>
                <a:spcPct val="100000"/>
              </a:lnSpc>
              <a:spcBef>
                <a:spcPts val="300"/>
              </a:spcBef>
              <a:spcAft>
                <a:spcPts val="0"/>
              </a:spcAft>
              <a:buSzPts val="1700"/>
              <a:buChar char="•"/>
              <a:defRPr sz="1700">
                <a:solidFill>
                  <a:schemeClr val="lt1"/>
                </a:solidFill>
              </a:defRPr>
            </a:lvl4pPr>
            <a:lvl5pPr marL="2285943" lvl="4" indent="-336542" algn="l">
              <a:lnSpc>
                <a:spcPct val="100000"/>
              </a:lnSpc>
              <a:spcBef>
                <a:spcPts val="300"/>
              </a:spcBef>
              <a:spcAft>
                <a:spcPts val="0"/>
              </a:spcAft>
              <a:buSzPts val="1700"/>
              <a:buChar char="•"/>
              <a:defRPr sz="1700">
                <a:solidFill>
                  <a:schemeClr val="lt1"/>
                </a:solidFill>
              </a:defRPr>
            </a:lvl5pPr>
            <a:lvl6pPr marL="2743132" lvl="5" indent="-317492" algn="l">
              <a:lnSpc>
                <a:spcPct val="100000"/>
              </a:lnSpc>
              <a:spcBef>
                <a:spcPts val="300"/>
              </a:spcBef>
              <a:spcAft>
                <a:spcPts val="0"/>
              </a:spcAft>
              <a:buSzPts val="1400"/>
              <a:buChar char="•"/>
              <a:defRPr/>
            </a:lvl6pPr>
            <a:lvl7pPr marL="3200320" lvl="6" indent="-317492" algn="l">
              <a:lnSpc>
                <a:spcPct val="100000"/>
              </a:lnSpc>
              <a:spcBef>
                <a:spcPts val="300"/>
              </a:spcBef>
              <a:spcAft>
                <a:spcPts val="0"/>
              </a:spcAft>
              <a:buSzPts val="1400"/>
              <a:buChar char="•"/>
              <a:defRPr/>
            </a:lvl7pPr>
            <a:lvl8pPr marL="3657509" lvl="7" indent="-317492" algn="l">
              <a:lnSpc>
                <a:spcPct val="100000"/>
              </a:lnSpc>
              <a:spcBef>
                <a:spcPts val="300"/>
              </a:spcBef>
              <a:spcAft>
                <a:spcPts val="0"/>
              </a:spcAft>
              <a:buSzPts val="1400"/>
              <a:buChar char="•"/>
              <a:defRPr/>
            </a:lvl8pPr>
            <a:lvl9pPr marL="4114697" lvl="8" indent="-317492" algn="l">
              <a:lnSpc>
                <a:spcPct val="100000"/>
              </a:lnSpc>
              <a:spcBef>
                <a:spcPts val="300"/>
              </a:spcBef>
              <a:spcAft>
                <a:spcPts val="0"/>
              </a:spcAft>
              <a:buSzPts val="1400"/>
              <a:buChar char="•"/>
              <a:defRPr/>
            </a:lvl9pPr>
          </a:lstStyle>
          <a:p>
            <a:pPr lvl="0"/>
            <a:r>
              <a:rPr lang="en-GB" dirty="0"/>
              <a:t>Click to edit Master text styles</a:t>
            </a:r>
          </a:p>
        </p:txBody>
      </p:sp>
      <p:sp>
        <p:nvSpPr>
          <p:cNvPr id="25" name="Google Shape;2970;p358">
            <a:extLst>
              <a:ext uri="{FF2B5EF4-FFF2-40B4-BE49-F238E27FC236}">
                <a16:creationId xmlns:a16="http://schemas.microsoft.com/office/drawing/2014/main" id="{4E55C343-051B-4187-8A86-36167BFD50D2}"/>
              </a:ext>
            </a:extLst>
          </p:cNvPr>
          <p:cNvSpPr txBox="1">
            <a:spLocks noGrp="1"/>
          </p:cNvSpPr>
          <p:nvPr>
            <p:ph type="body" idx="6"/>
          </p:nvPr>
        </p:nvSpPr>
        <p:spPr>
          <a:xfrm>
            <a:off x="-1" y="3219449"/>
            <a:ext cx="3048000" cy="1440000"/>
          </a:xfrm>
          <a:prstGeom prst="rect">
            <a:avLst/>
          </a:prstGeom>
          <a:solidFill>
            <a:srgbClr val="BFBFBF"/>
          </a:solidFill>
          <a:ln>
            <a:noFill/>
          </a:ln>
        </p:spPr>
        <p:txBody>
          <a:bodyPr spcFirstLastPara="1" wrap="square" lIns="0" tIns="0" rIns="0" bIns="0" anchor="ctr" anchorCtr="0">
            <a:noAutofit/>
          </a:bodyPr>
          <a:lstStyle>
            <a:lvl1pPr marL="0" lvl="0" indent="0" algn="ctr">
              <a:lnSpc>
                <a:spcPct val="100000"/>
              </a:lnSpc>
              <a:spcBef>
                <a:spcPts val="200"/>
              </a:spcBef>
              <a:spcAft>
                <a:spcPts val="0"/>
              </a:spcAft>
              <a:buSzPts val="1200"/>
              <a:buFont typeface="Libre Franklin"/>
              <a:buNone/>
              <a:defRPr sz="1200">
                <a:solidFill>
                  <a:schemeClr val="dk1"/>
                </a:solidFill>
                <a:latin typeface="+mn-lt"/>
                <a:ea typeface="Libre Franklin"/>
                <a:cs typeface="Libre Franklin"/>
                <a:sym typeface="Libre Franklin"/>
              </a:defRPr>
            </a:lvl1pPr>
            <a:lvl2pPr marL="914378" lvl="1" indent="-336542" algn="l">
              <a:lnSpc>
                <a:spcPct val="100000"/>
              </a:lnSpc>
              <a:spcBef>
                <a:spcPts val="300"/>
              </a:spcBef>
              <a:spcAft>
                <a:spcPts val="0"/>
              </a:spcAft>
              <a:buSzPts val="1700"/>
              <a:buChar char="•"/>
              <a:defRPr sz="1700">
                <a:solidFill>
                  <a:schemeClr val="lt1"/>
                </a:solidFill>
              </a:defRPr>
            </a:lvl2pPr>
            <a:lvl3pPr marL="1371566" lvl="2" indent="-228594" algn="l">
              <a:lnSpc>
                <a:spcPct val="100000"/>
              </a:lnSpc>
              <a:spcBef>
                <a:spcPts val="300"/>
              </a:spcBef>
              <a:spcAft>
                <a:spcPts val="0"/>
              </a:spcAft>
              <a:buSzPts val="1700"/>
              <a:buNone/>
              <a:defRPr sz="1700">
                <a:solidFill>
                  <a:schemeClr val="lt1"/>
                </a:solidFill>
              </a:defRPr>
            </a:lvl3pPr>
            <a:lvl4pPr marL="1828754" lvl="3" indent="-336542" algn="l">
              <a:lnSpc>
                <a:spcPct val="100000"/>
              </a:lnSpc>
              <a:spcBef>
                <a:spcPts val="300"/>
              </a:spcBef>
              <a:spcAft>
                <a:spcPts val="0"/>
              </a:spcAft>
              <a:buSzPts val="1700"/>
              <a:buChar char="•"/>
              <a:defRPr sz="1700">
                <a:solidFill>
                  <a:schemeClr val="lt1"/>
                </a:solidFill>
              </a:defRPr>
            </a:lvl4pPr>
            <a:lvl5pPr marL="2285943" lvl="4" indent="-336542" algn="l">
              <a:lnSpc>
                <a:spcPct val="100000"/>
              </a:lnSpc>
              <a:spcBef>
                <a:spcPts val="300"/>
              </a:spcBef>
              <a:spcAft>
                <a:spcPts val="0"/>
              </a:spcAft>
              <a:buSzPts val="1700"/>
              <a:buChar char="•"/>
              <a:defRPr sz="1700">
                <a:solidFill>
                  <a:schemeClr val="lt1"/>
                </a:solidFill>
              </a:defRPr>
            </a:lvl5pPr>
            <a:lvl6pPr marL="2743132" lvl="5" indent="-317492" algn="l">
              <a:lnSpc>
                <a:spcPct val="100000"/>
              </a:lnSpc>
              <a:spcBef>
                <a:spcPts val="300"/>
              </a:spcBef>
              <a:spcAft>
                <a:spcPts val="0"/>
              </a:spcAft>
              <a:buSzPts val="1400"/>
              <a:buChar char="•"/>
              <a:defRPr/>
            </a:lvl6pPr>
            <a:lvl7pPr marL="3200320" lvl="6" indent="-317492" algn="l">
              <a:lnSpc>
                <a:spcPct val="100000"/>
              </a:lnSpc>
              <a:spcBef>
                <a:spcPts val="300"/>
              </a:spcBef>
              <a:spcAft>
                <a:spcPts val="0"/>
              </a:spcAft>
              <a:buSzPts val="1400"/>
              <a:buChar char="•"/>
              <a:defRPr/>
            </a:lvl7pPr>
            <a:lvl8pPr marL="3657509" lvl="7" indent="-317492" algn="l">
              <a:lnSpc>
                <a:spcPct val="100000"/>
              </a:lnSpc>
              <a:spcBef>
                <a:spcPts val="300"/>
              </a:spcBef>
              <a:spcAft>
                <a:spcPts val="0"/>
              </a:spcAft>
              <a:buSzPts val="1400"/>
              <a:buChar char="•"/>
              <a:defRPr/>
            </a:lvl8pPr>
            <a:lvl9pPr marL="4114697" lvl="8" indent="-317492" algn="l">
              <a:lnSpc>
                <a:spcPct val="100000"/>
              </a:lnSpc>
              <a:spcBef>
                <a:spcPts val="300"/>
              </a:spcBef>
              <a:spcAft>
                <a:spcPts val="0"/>
              </a:spcAft>
              <a:buSzPts val="1400"/>
              <a:buChar char="•"/>
              <a:defRPr/>
            </a:lvl9pPr>
          </a:lstStyle>
          <a:p>
            <a:pPr lvl="0"/>
            <a:r>
              <a:rPr lang="en-GB" dirty="0"/>
              <a:t>Click to edit Master text styles</a:t>
            </a:r>
          </a:p>
        </p:txBody>
      </p:sp>
      <p:sp>
        <p:nvSpPr>
          <p:cNvPr id="26" name="Google Shape;2971;p358">
            <a:extLst>
              <a:ext uri="{FF2B5EF4-FFF2-40B4-BE49-F238E27FC236}">
                <a16:creationId xmlns:a16="http://schemas.microsoft.com/office/drawing/2014/main" id="{F974EEA3-FF5A-4A92-A8B1-61AA40F9202C}"/>
              </a:ext>
            </a:extLst>
          </p:cNvPr>
          <p:cNvSpPr txBox="1">
            <a:spLocks noGrp="1"/>
          </p:cNvSpPr>
          <p:nvPr>
            <p:ph type="body" idx="7"/>
          </p:nvPr>
        </p:nvSpPr>
        <p:spPr>
          <a:xfrm>
            <a:off x="6095993" y="2764153"/>
            <a:ext cx="3048000" cy="455400"/>
          </a:xfrm>
          <a:prstGeom prst="rect">
            <a:avLst/>
          </a:prstGeom>
          <a:solidFill>
            <a:schemeClr val="tx2"/>
          </a:solidFill>
          <a:ln>
            <a:noFill/>
          </a:ln>
        </p:spPr>
        <p:txBody>
          <a:bodyPr spcFirstLastPara="1" wrap="square" lIns="0" tIns="0" rIns="0" bIns="0" anchor="ctr" anchorCtr="0">
            <a:noAutofit/>
          </a:bodyPr>
          <a:lstStyle>
            <a:lvl1pPr marL="0" lvl="0" indent="0" algn="ctr">
              <a:lnSpc>
                <a:spcPct val="100000"/>
              </a:lnSpc>
              <a:spcBef>
                <a:spcPts val="300"/>
              </a:spcBef>
              <a:spcAft>
                <a:spcPts val="0"/>
              </a:spcAft>
              <a:buSzPts val="1400"/>
              <a:buFont typeface="Libre Franklin Thin"/>
              <a:buNone/>
              <a:defRPr sz="1400">
                <a:solidFill>
                  <a:schemeClr val="lt1"/>
                </a:solidFill>
                <a:latin typeface="+mn-lt"/>
                <a:ea typeface="Libre Franklin Thin"/>
                <a:cs typeface="Libre Franklin Thin"/>
                <a:sym typeface="Libre Franklin Thin"/>
              </a:defRPr>
            </a:lvl1pPr>
            <a:lvl2pPr marL="914378" lvl="1" indent="-336542" algn="l">
              <a:lnSpc>
                <a:spcPct val="100000"/>
              </a:lnSpc>
              <a:spcBef>
                <a:spcPts val="300"/>
              </a:spcBef>
              <a:spcAft>
                <a:spcPts val="0"/>
              </a:spcAft>
              <a:buSzPts val="1700"/>
              <a:buChar char="•"/>
              <a:defRPr sz="1700">
                <a:solidFill>
                  <a:schemeClr val="lt1"/>
                </a:solidFill>
              </a:defRPr>
            </a:lvl2pPr>
            <a:lvl3pPr marL="1371566" lvl="2" indent="-228594" algn="l">
              <a:lnSpc>
                <a:spcPct val="100000"/>
              </a:lnSpc>
              <a:spcBef>
                <a:spcPts val="300"/>
              </a:spcBef>
              <a:spcAft>
                <a:spcPts val="0"/>
              </a:spcAft>
              <a:buSzPts val="1700"/>
              <a:buNone/>
              <a:defRPr sz="1700">
                <a:solidFill>
                  <a:schemeClr val="lt1"/>
                </a:solidFill>
              </a:defRPr>
            </a:lvl3pPr>
            <a:lvl4pPr marL="1828754" lvl="3" indent="-336542" algn="l">
              <a:lnSpc>
                <a:spcPct val="100000"/>
              </a:lnSpc>
              <a:spcBef>
                <a:spcPts val="300"/>
              </a:spcBef>
              <a:spcAft>
                <a:spcPts val="0"/>
              </a:spcAft>
              <a:buSzPts val="1700"/>
              <a:buChar char="•"/>
              <a:defRPr sz="1700">
                <a:solidFill>
                  <a:schemeClr val="lt1"/>
                </a:solidFill>
              </a:defRPr>
            </a:lvl4pPr>
            <a:lvl5pPr marL="2285943" lvl="4" indent="-336542" algn="l">
              <a:lnSpc>
                <a:spcPct val="100000"/>
              </a:lnSpc>
              <a:spcBef>
                <a:spcPts val="300"/>
              </a:spcBef>
              <a:spcAft>
                <a:spcPts val="0"/>
              </a:spcAft>
              <a:buSzPts val="1700"/>
              <a:buChar char="•"/>
              <a:defRPr sz="1700">
                <a:solidFill>
                  <a:schemeClr val="lt1"/>
                </a:solidFill>
              </a:defRPr>
            </a:lvl5pPr>
            <a:lvl6pPr marL="2743132" lvl="5" indent="-317492" algn="l">
              <a:lnSpc>
                <a:spcPct val="100000"/>
              </a:lnSpc>
              <a:spcBef>
                <a:spcPts val="300"/>
              </a:spcBef>
              <a:spcAft>
                <a:spcPts val="0"/>
              </a:spcAft>
              <a:buSzPts val="1400"/>
              <a:buChar char="•"/>
              <a:defRPr/>
            </a:lvl6pPr>
            <a:lvl7pPr marL="3200320" lvl="6" indent="-317492" algn="l">
              <a:lnSpc>
                <a:spcPct val="100000"/>
              </a:lnSpc>
              <a:spcBef>
                <a:spcPts val="300"/>
              </a:spcBef>
              <a:spcAft>
                <a:spcPts val="0"/>
              </a:spcAft>
              <a:buSzPts val="1400"/>
              <a:buChar char="•"/>
              <a:defRPr/>
            </a:lvl7pPr>
            <a:lvl8pPr marL="3657509" lvl="7" indent="-317492" algn="l">
              <a:lnSpc>
                <a:spcPct val="100000"/>
              </a:lnSpc>
              <a:spcBef>
                <a:spcPts val="300"/>
              </a:spcBef>
              <a:spcAft>
                <a:spcPts val="0"/>
              </a:spcAft>
              <a:buSzPts val="1400"/>
              <a:buChar char="•"/>
              <a:defRPr/>
            </a:lvl8pPr>
            <a:lvl9pPr marL="4114697" lvl="8" indent="-317492" algn="l">
              <a:lnSpc>
                <a:spcPct val="100000"/>
              </a:lnSpc>
              <a:spcBef>
                <a:spcPts val="300"/>
              </a:spcBef>
              <a:spcAft>
                <a:spcPts val="0"/>
              </a:spcAft>
              <a:buSzPts val="1400"/>
              <a:buChar char="•"/>
              <a:defRPr/>
            </a:lvl9pPr>
          </a:lstStyle>
          <a:p>
            <a:pPr lvl="0"/>
            <a:r>
              <a:rPr lang="en-GB" dirty="0"/>
              <a:t>Click to edit Master text styles</a:t>
            </a:r>
          </a:p>
        </p:txBody>
      </p:sp>
      <p:sp>
        <p:nvSpPr>
          <p:cNvPr id="27" name="Google Shape;2972;p358">
            <a:extLst>
              <a:ext uri="{FF2B5EF4-FFF2-40B4-BE49-F238E27FC236}">
                <a16:creationId xmlns:a16="http://schemas.microsoft.com/office/drawing/2014/main" id="{C29849DA-DE14-40FC-85B8-AB35C837E965}"/>
              </a:ext>
            </a:extLst>
          </p:cNvPr>
          <p:cNvSpPr txBox="1">
            <a:spLocks noGrp="1"/>
          </p:cNvSpPr>
          <p:nvPr>
            <p:ph type="body" idx="8"/>
          </p:nvPr>
        </p:nvSpPr>
        <p:spPr>
          <a:xfrm>
            <a:off x="6095993" y="3219449"/>
            <a:ext cx="3048000" cy="1440000"/>
          </a:xfrm>
          <a:prstGeom prst="rect">
            <a:avLst/>
          </a:prstGeom>
          <a:solidFill>
            <a:srgbClr val="BFBFBF"/>
          </a:solidFill>
          <a:ln>
            <a:noFill/>
          </a:ln>
        </p:spPr>
        <p:txBody>
          <a:bodyPr spcFirstLastPara="1" wrap="square" lIns="0" tIns="0" rIns="0" bIns="0" anchor="ctr" anchorCtr="0">
            <a:noAutofit/>
          </a:bodyPr>
          <a:lstStyle>
            <a:lvl1pPr marL="0" lvl="0" indent="0" algn="ctr">
              <a:lnSpc>
                <a:spcPct val="100000"/>
              </a:lnSpc>
              <a:spcBef>
                <a:spcPts val="200"/>
              </a:spcBef>
              <a:spcAft>
                <a:spcPts val="0"/>
              </a:spcAft>
              <a:buSzPts val="1200"/>
              <a:buFont typeface="Libre Franklin"/>
              <a:buNone/>
              <a:defRPr sz="1200">
                <a:solidFill>
                  <a:schemeClr val="dk1"/>
                </a:solidFill>
                <a:latin typeface="+mn-lt"/>
                <a:ea typeface="Libre Franklin"/>
                <a:cs typeface="Libre Franklin"/>
                <a:sym typeface="Libre Franklin"/>
              </a:defRPr>
            </a:lvl1pPr>
            <a:lvl2pPr marL="914378" lvl="1" indent="-336542" algn="l">
              <a:lnSpc>
                <a:spcPct val="100000"/>
              </a:lnSpc>
              <a:spcBef>
                <a:spcPts val="300"/>
              </a:spcBef>
              <a:spcAft>
                <a:spcPts val="0"/>
              </a:spcAft>
              <a:buSzPts val="1700"/>
              <a:buChar char="•"/>
              <a:defRPr sz="1700">
                <a:solidFill>
                  <a:schemeClr val="lt1"/>
                </a:solidFill>
              </a:defRPr>
            </a:lvl2pPr>
            <a:lvl3pPr marL="1371566" lvl="2" indent="-228594" algn="l">
              <a:lnSpc>
                <a:spcPct val="100000"/>
              </a:lnSpc>
              <a:spcBef>
                <a:spcPts val="300"/>
              </a:spcBef>
              <a:spcAft>
                <a:spcPts val="0"/>
              </a:spcAft>
              <a:buSzPts val="1700"/>
              <a:buNone/>
              <a:defRPr sz="1700">
                <a:solidFill>
                  <a:schemeClr val="lt1"/>
                </a:solidFill>
              </a:defRPr>
            </a:lvl3pPr>
            <a:lvl4pPr marL="1828754" lvl="3" indent="-336542" algn="l">
              <a:lnSpc>
                <a:spcPct val="100000"/>
              </a:lnSpc>
              <a:spcBef>
                <a:spcPts val="300"/>
              </a:spcBef>
              <a:spcAft>
                <a:spcPts val="0"/>
              </a:spcAft>
              <a:buSzPts val="1700"/>
              <a:buChar char="•"/>
              <a:defRPr sz="1700">
                <a:solidFill>
                  <a:schemeClr val="lt1"/>
                </a:solidFill>
              </a:defRPr>
            </a:lvl4pPr>
            <a:lvl5pPr marL="2285943" lvl="4" indent="-336542" algn="l">
              <a:lnSpc>
                <a:spcPct val="100000"/>
              </a:lnSpc>
              <a:spcBef>
                <a:spcPts val="300"/>
              </a:spcBef>
              <a:spcAft>
                <a:spcPts val="0"/>
              </a:spcAft>
              <a:buSzPts val="1700"/>
              <a:buChar char="•"/>
              <a:defRPr sz="1700">
                <a:solidFill>
                  <a:schemeClr val="lt1"/>
                </a:solidFill>
              </a:defRPr>
            </a:lvl5pPr>
            <a:lvl6pPr marL="2743132" lvl="5" indent="-317492" algn="l">
              <a:lnSpc>
                <a:spcPct val="100000"/>
              </a:lnSpc>
              <a:spcBef>
                <a:spcPts val="300"/>
              </a:spcBef>
              <a:spcAft>
                <a:spcPts val="0"/>
              </a:spcAft>
              <a:buSzPts val="1400"/>
              <a:buChar char="•"/>
              <a:defRPr/>
            </a:lvl6pPr>
            <a:lvl7pPr marL="3200320" lvl="6" indent="-317492" algn="l">
              <a:lnSpc>
                <a:spcPct val="100000"/>
              </a:lnSpc>
              <a:spcBef>
                <a:spcPts val="300"/>
              </a:spcBef>
              <a:spcAft>
                <a:spcPts val="0"/>
              </a:spcAft>
              <a:buSzPts val="1400"/>
              <a:buChar char="•"/>
              <a:defRPr/>
            </a:lvl7pPr>
            <a:lvl8pPr marL="3657509" lvl="7" indent="-317492" algn="l">
              <a:lnSpc>
                <a:spcPct val="100000"/>
              </a:lnSpc>
              <a:spcBef>
                <a:spcPts val="300"/>
              </a:spcBef>
              <a:spcAft>
                <a:spcPts val="0"/>
              </a:spcAft>
              <a:buSzPts val="1400"/>
              <a:buChar char="•"/>
              <a:defRPr/>
            </a:lvl8pPr>
            <a:lvl9pPr marL="4114697" lvl="8" indent="-317492" algn="l">
              <a:lnSpc>
                <a:spcPct val="100000"/>
              </a:lnSpc>
              <a:spcBef>
                <a:spcPts val="300"/>
              </a:spcBef>
              <a:spcAft>
                <a:spcPts val="0"/>
              </a:spcAft>
              <a:buSzPts val="1400"/>
              <a:buChar char="•"/>
              <a:defRPr/>
            </a:lvl9pPr>
          </a:lstStyle>
          <a:p>
            <a:pPr lvl="0"/>
            <a:r>
              <a:rPr lang="en-GB" dirty="0"/>
              <a:t>Click to edit Master text styles</a:t>
            </a:r>
          </a:p>
        </p:txBody>
      </p:sp>
      <p:sp>
        <p:nvSpPr>
          <p:cNvPr id="28" name="Google Shape;2973;p358">
            <a:extLst>
              <a:ext uri="{FF2B5EF4-FFF2-40B4-BE49-F238E27FC236}">
                <a16:creationId xmlns:a16="http://schemas.microsoft.com/office/drawing/2014/main" id="{123AE6F7-E2DB-4F09-BB7F-CCD8118E8F86}"/>
              </a:ext>
            </a:extLst>
          </p:cNvPr>
          <p:cNvSpPr txBox="1">
            <a:spLocks noGrp="1"/>
          </p:cNvSpPr>
          <p:nvPr>
            <p:ph type="body" idx="9"/>
          </p:nvPr>
        </p:nvSpPr>
        <p:spPr>
          <a:xfrm>
            <a:off x="3048004" y="3219449"/>
            <a:ext cx="3048000" cy="1440000"/>
          </a:xfrm>
          <a:prstGeom prst="rect">
            <a:avLst/>
          </a:prstGeom>
          <a:solidFill>
            <a:srgbClr val="D8D8D8"/>
          </a:solidFill>
          <a:ln>
            <a:noFill/>
          </a:ln>
        </p:spPr>
        <p:txBody>
          <a:bodyPr spcFirstLastPara="1" wrap="square" lIns="0" tIns="0" rIns="0" bIns="0" anchor="ctr" anchorCtr="0">
            <a:noAutofit/>
          </a:bodyPr>
          <a:lstStyle>
            <a:lvl1pPr marL="0" lvl="0" indent="0" algn="ctr">
              <a:lnSpc>
                <a:spcPct val="100000"/>
              </a:lnSpc>
              <a:spcBef>
                <a:spcPts val="200"/>
              </a:spcBef>
              <a:spcAft>
                <a:spcPts val="0"/>
              </a:spcAft>
              <a:buSzPts val="1200"/>
              <a:buFont typeface="Libre Franklin"/>
              <a:buNone/>
              <a:defRPr sz="1200">
                <a:solidFill>
                  <a:schemeClr val="dk1"/>
                </a:solidFill>
                <a:latin typeface="+mn-lt"/>
                <a:ea typeface="Libre Franklin"/>
                <a:cs typeface="Libre Franklin"/>
                <a:sym typeface="Libre Franklin"/>
              </a:defRPr>
            </a:lvl1pPr>
            <a:lvl2pPr marL="914378" lvl="1" indent="-336542" algn="l">
              <a:lnSpc>
                <a:spcPct val="100000"/>
              </a:lnSpc>
              <a:spcBef>
                <a:spcPts val="300"/>
              </a:spcBef>
              <a:spcAft>
                <a:spcPts val="0"/>
              </a:spcAft>
              <a:buSzPts val="1700"/>
              <a:buChar char="•"/>
              <a:defRPr sz="1700">
                <a:solidFill>
                  <a:schemeClr val="lt1"/>
                </a:solidFill>
              </a:defRPr>
            </a:lvl2pPr>
            <a:lvl3pPr marL="1371566" lvl="2" indent="-228594" algn="l">
              <a:lnSpc>
                <a:spcPct val="100000"/>
              </a:lnSpc>
              <a:spcBef>
                <a:spcPts val="300"/>
              </a:spcBef>
              <a:spcAft>
                <a:spcPts val="0"/>
              </a:spcAft>
              <a:buSzPts val="1700"/>
              <a:buNone/>
              <a:defRPr sz="1700">
                <a:solidFill>
                  <a:schemeClr val="lt1"/>
                </a:solidFill>
              </a:defRPr>
            </a:lvl3pPr>
            <a:lvl4pPr marL="1828754" lvl="3" indent="-336542" algn="l">
              <a:lnSpc>
                <a:spcPct val="100000"/>
              </a:lnSpc>
              <a:spcBef>
                <a:spcPts val="300"/>
              </a:spcBef>
              <a:spcAft>
                <a:spcPts val="0"/>
              </a:spcAft>
              <a:buSzPts val="1700"/>
              <a:buChar char="•"/>
              <a:defRPr sz="1700">
                <a:solidFill>
                  <a:schemeClr val="lt1"/>
                </a:solidFill>
              </a:defRPr>
            </a:lvl4pPr>
            <a:lvl5pPr marL="2285943" lvl="4" indent="-336542" algn="l">
              <a:lnSpc>
                <a:spcPct val="100000"/>
              </a:lnSpc>
              <a:spcBef>
                <a:spcPts val="300"/>
              </a:spcBef>
              <a:spcAft>
                <a:spcPts val="0"/>
              </a:spcAft>
              <a:buSzPts val="1700"/>
              <a:buChar char="•"/>
              <a:defRPr sz="1700">
                <a:solidFill>
                  <a:schemeClr val="lt1"/>
                </a:solidFill>
              </a:defRPr>
            </a:lvl5pPr>
            <a:lvl6pPr marL="2743132" lvl="5" indent="-317492" algn="l">
              <a:lnSpc>
                <a:spcPct val="100000"/>
              </a:lnSpc>
              <a:spcBef>
                <a:spcPts val="300"/>
              </a:spcBef>
              <a:spcAft>
                <a:spcPts val="0"/>
              </a:spcAft>
              <a:buSzPts val="1400"/>
              <a:buChar char="•"/>
              <a:defRPr/>
            </a:lvl6pPr>
            <a:lvl7pPr marL="3200320" lvl="6" indent="-317492" algn="l">
              <a:lnSpc>
                <a:spcPct val="100000"/>
              </a:lnSpc>
              <a:spcBef>
                <a:spcPts val="300"/>
              </a:spcBef>
              <a:spcAft>
                <a:spcPts val="0"/>
              </a:spcAft>
              <a:buSzPts val="1400"/>
              <a:buChar char="•"/>
              <a:defRPr/>
            </a:lvl7pPr>
            <a:lvl8pPr marL="3657509" lvl="7" indent="-317492" algn="l">
              <a:lnSpc>
                <a:spcPct val="100000"/>
              </a:lnSpc>
              <a:spcBef>
                <a:spcPts val="300"/>
              </a:spcBef>
              <a:spcAft>
                <a:spcPts val="0"/>
              </a:spcAft>
              <a:buSzPts val="1400"/>
              <a:buChar char="•"/>
              <a:defRPr/>
            </a:lvl8pPr>
            <a:lvl9pPr marL="4114697" lvl="8" indent="-317492" algn="l">
              <a:lnSpc>
                <a:spcPct val="100000"/>
              </a:lnSpc>
              <a:spcBef>
                <a:spcPts val="300"/>
              </a:spcBef>
              <a:spcAft>
                <a:spcPts val="0"/>
              </a:spcAft>
              <a:buSzPts val="1400"/>
              <a:buChar char="•"/>
              <a:defRPr/>
            </a:lvl9pPr>
          </a:lstStyle>
          <a:p>
            <a:pPr lvl="0"/>
            <a:r>
              <a:rPr lang="en-GB" dirty="0"/>
              <a:t>Click to edit Master text styles</a:t>
            </a:r>
          </a:p>
        </p:txBody>
      </p:sp>
      <p:sp>
        <p:nvSpPr>
          <p:cNvPr id="15" name="Slide Number Placeholder 2">
            <a:extLst>
              <a:ext uri="{FF2B5EF4-FFF2-40B4-BE49-F238E27FC236}">
                <a16:creationId xmlns:a16="http://schemas.microsoft.com/office/drawing/2014/main" id="{849D634C-6409-6141-8E62-EA999D3B33E8}"/>
              </a:ext>
            </a:extLst>
          </p:cNvPr>
          <p:cNvSpPr>
            <a:spLocks noGrp="1"/>
          </p:cNvSpPr>
          <p:nvPr>
            <p:ph type="sldNum" sz="quarter" idx="10"/>
          </p:nvPr>
        </p:nvSpPr>
        <p:spPr>
          <a:xfrm>
            <a:off x="338137" y="4744094"/>
            <a:ext cx="440339" cy="273844"/>
          </a:xfrm>
          <a:prstGeom prst="rect">
            <a:avLst/>
          </a:prstGeom>
        </p:spPr>
        <p:txBody>
          <a:bodyPr/>
          <a:lstStyle>
            <a:lvl1pPr>
              <a:defRPr sz="800"/>
            </a:lvl1pPr>
          </a:lstStyle>
          <a:p>
            <a:fld id="{174B9191-1FF5-4AA8-997A-BC157C983956}" type="slidenum">
              <a:rPr lang="en-GB" smtClean="0"/>
              <a:pPr/>
              <a:t>‹#›</a:t>
            </a:fld>
            <a:endParaRPr lang="en-GB" dirty="0"/>
          </a:p>
        </p:txBody>
      </p:sp>
      <p:sp>
        <p:nvSpPr>
          <p:cNvPr id="16" name="Date Placeholder 3">
            <a:extLst>
              <a:ext uri="{FF2B5EF4-FFF2-40B4-BE49-F238E27FC236}">
                <a16:creationId xmlns:a16="http://schemas.microsoft.com/office/drawing/2014/main" id="{FE46F0FC-A8B1-D74D-8B93-71CECD4D95A8}"/>
              </a:ext>
            </a:extLst>
          </p:cNvPr>
          <p:cNvSpPr>
            <a:spLocks noGrp="1"/>
          </p:cNvSpPr>
          <p:nvPr>
            <p:ph type="dt" sz="half" idx="11"/>
          </p:nvPr>
        </p:nvSpPr>
        <p:spPr>
          <a:xfrm>
            <a:off x="892775" y="4744094"/>
            <a:ext cx="905133" cy="273844"/>
          </a:xfrm>
          <a:prstGeom prst="rect">
            <a:avLst/>
          </a:prstGeom>
        </p:spPr>
        <p:txBody>
          <a:bodyPr/>
          <a:lstStyle>
            <a:lvl1pPr>
              <a:defRPr sz="800"/>
            </a:lvl1pPr>
          </a:lstStyle>
          <a:p>
            <a:fld id="{4C277E88-69E4-4980-8A51-2492EA1BE7AD}" type="datetimeFigureOut">
              <a:rPr lang="en-GB" smtClean="0"/>
              <a:pPr/>
              <a:t>18/10/2022</a:t>
            </a:fld>
            <a:endParaRPr lang="en-GB" dirty="0"/>
          </a:p>
        </p:txBody>
      </p:sp>
      <p:sp>
        <p:nvSpPr>
          <p:cNvPr id="17" name="Footer Placeholder 4">
            <a:extLst>
              <a:ext uri="{FF2B5EF4-FFF2-40B4-BE49-F238E27FC236}">
                <a16:creationId xmlns:a16="http://schemas.microsoft.com/office/drawing/2014/main" id="{39BFBA9D-9250-844A-A4EF-5A108409A2EF}"/>
              </a:ext>
            </a:extLst>
          </p:cNvPr>
          <p:cNvSpPr>
            <a:spLocks noGrp="1"/>
          </p:cNvSpPr>
          <p:nvPr>
            <p:ph type="ftr" sz="quarter" idx="12"/>
          </p:nvPr>
        </p:nvSpPr>
        <p:spPr>
          <a:xfrm>
            <a:off x="4998308" y="4744094"/>
            <a:ext cx="2916195" cy="273844"/>
          </a:xfrm>
          <a:prstGeom prst="rect">
            <a:avLst/>
          </a:prstGeom>
        </p:spPr>
        <p:txBody>
          <a:bodyPr/>
          <a:lstStyle>
            <a:lvl1pPr>
              <a:defRPr sz="800"/>
            </a:lvl1pPr>
          </a:lstStyle>
          <a:p>
            <a:pPr>
              <a:buClr>
                <a:srgbClr val="000000"/>
              </a:buClr>
              <a:buSzPts val="1100"/>
              <a:buFont typeface="Arial"/>
              <a:buNone/>
            </a:pPr>
            <a:endParaRPr lang="en-GB" dirty="0"/>
          </a:p>
        </p:txBody>
      </p:sp>
    </p:spTree>
    <p:extLst>
      <p:ext uri="{BB962C8B-B14F-4D97-AF65-F5344CB8AC3E}">
        <p14:creationId xmlns:p14="http://schemas.microsoft.com/office/powerpoint/2010/main" val="28343896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stom layout 7">
    <p:spTree>
      <p:nvGrpSpPr>
        <p:cNvPr id="1" name=""/>
        <p:cNvGrpSpPr/>
        <p:nvPr/>
      </p:nvGrpSpPr>
      <p:grpSpPr>
        <a:xfrm>
          <a:off x="0" y="0"/>
          <a:ext cx="0" cy="0"/>
          <a:chOff x="0" y="0"/>
          <a:chExt cx="0" cy="0"/>
        </a:xfrm>
      </p:grpSpPr>
      <p:sp>
        <p:nvSpPr>
          <p:cNvPr id="13" name="Text Placeholder 11">
            <a:extLst>
              <a:ext uri="{FF2B5EF4-FFF2-40B4-BE49-F238E27FC236}">
                <a16:creationId xmlns:a16="http://schemas.microsoft.com/office/drawing/2014/main" id="{4FCD0D9F-48E0-4FA9-94A6-9CF7442AE849}"/>
              </a:ext>
            </a:extLst>
          </p:cNvPr>
          <p:cNvSpPr>
            <a:spLocks noGrp="1"/>
          </p:cNvSpPr>
          <p:nvPr>
            <p:ph type="body" sz="quarter" idx="14"/>
          </p:nvPr>
        </p:nvSpPr>
        <p:spPr>
          <a:xfrm>
            <a:off x="5976156" y="1356109"/>
            <a:ext cx="3167844" cy="2322922"/>
          </a:xfrm>
          <a:solidFill>
            <a:schemeClr val="bg2">
              <a:lumMod val="20000"/>
              <a:lumOff val="80000"/>
            </a:schemeClr>
          </a:solidFill>
        </p:spPr>
        <p:txBody>
          <a:bodyPr lIns="216000" anchor="ct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2" name="Title 1">
            <a:extLst>
              <a:ext uri="{FF2B5EF4-FFF2-40B4-BE49-F238E27FC236}">
                <a16:creationId xmlns:a16="http://schemas.microsoft.com/office/drawing/2014/main" id="{D5CCE28C-6D2A-40AB-81C7-46097FF96E2E}"/>
              </a:ext>
            </a:extLst>
          </p:cNvPr>
          <p:cNvSpPr>
            <a:spLocks noGrp="1"/>
          </p:cNvSpPr>
          <p:nvPr>
            <p:ph type="title"/>
          </p:nvPr>
        </p:nvSpPr>
        <p:spPr/>
        <p:txBody>
          <a:bodyPr/>
          <a:lstStyle/>
          <a:p>
            <a:r>
              <a:rPr lang="en-GB" dirty="0"/>
              <a:t>Click to edit Master title style</a:t>
            </a:r>
          </a:p>
        </p:txBody>
      </p:sp>
      <p:sp>
        <p:nvSpPr>
          <p:cNvPr id="7" name="Google Shape;2980;p359">
            <a:extLst>
              <a:ext uri="{FF2B5EF4-FFF2-40B4-BE49-F238E27FC236}">
                <a16:creationId xmlns:a16="http://schemas.microsoft.com/office/drawing/2014/main" id="{503AD95B-B765-41B2-9688-3C1390A4ED83}"/>
              </a:ext>
            </a:extLst>
          </p:cNvPr>
          <p:cNvSpPr txBox="1">
            <a:spLocks noGrp="1"/>
          </p:cNvSpPr>
          <p:nvPr>
            <p:ph type="body" idx="2"/>
          </p:nvPr>
        </p:nvSpPr>
        <p:spPr>
          <a:xfrm>
            <a:off x="1" y="3687365"/>
            <a:ext cx="5976900" cy="940800"/>
          </a:xfrm>
          <a:prstGeom prst="rect">
            <a:avLst/>
          </a:prstGeom>
          <a:solidFill>
            <a:schemeClr val="accent1"/>
          </a:solidFill>
          <a:ln>
            <a:noFill/>
          </a:ln>
        </p:spPr>
        <p:txBody>
          <a:bodyPr spcFirstLastPara="1" wrap="square" lIns="0" tIns="0" rIns="0" bIns="0" anchor="ctr" anchorCtr="0">
            <a:noAutofit/>
          </a:bodyPr>
          <a:lstStyle>
            <a:lvl1pPr marL="0" lvl="0" indent="0" algn="ctr">
              <a:lnSpc>
                <a:spcPct val="100000"/>
              </a:lnSpc>
              <a:spcBef>
                <a:spcPts val="200"/>
              </a:spcBef>
              <a:spcAft>
                <a:spcPts val="0"/>
              </a:spcAft>
              <a:buSzPts val="1200"/>
              <a:buFont typeface="Libre Franklin"/>
              <a:buNone/>
              <a:defRPr sz="1200">
                <a:solidFill>
                  <a:schemeClr val="lt1"/>
                </a:solidFill>
                <a:latin typeface="+mn-lt"/>
                <a:ea typeface="Libre Franklin"/>
                <a:cs typeface="Libre Franklin"/>
                <a:sym typeface="Libre Franklin"/>
              </a:defRPr>
            </a:lvl1pPr>
            <a:lvl2pPr marL="914378" lvl="1" indent="-336542" algn="l">
              <a:lnSpc>
                <a:spcPct val="100000"/>
              </a:lnSpc>
              <a:spcBef>
                <a:spcPts val="300"/>
              </a:spcBef>
              <a:spcAft>
                <a:spcPts val="0"/>
              </a:spcAft>
              <a:buSzPts val="1700"/>
              <a:buChar char="•"/>
              <a:defRPr sz="1700">
                <a:solidFill>
                  <a:schemeClr val="lt1"/>
                </a:solidFill>
              </a:defRPr>
            </a:lvl2pPr>
            <a:lvl3pPr marL="1371566" lvl="2" indent="-228594" algn="l">
              <a:lnSpc>
                <a:spcPct val="100000"/>
              </a:lnSpc>
              <a:spcBef>
                <a:spcPts val="300"/>
              </a:spcBef>
              <a:spcAft>
                <a:spcPts val="0"/>
              </a:spcAft>
              <a:buSzPts val="1700"/>
              <a:buNone/>
              <a:defRPr sz="1700">
                <a:solidFill>
                  <a:schemeClr val="lt1"/>
                </a:solidFill>
              </a:defRPr>
            </a:lvl3pPr>
            <a:lvl4pPr marL="1828754" lvl="3" indent="-336542" algn="l">
              <a:lnSpc>
                <a:spcPct val="100000"/>
              </a:lnSpc>
              <a:spcBef>
                <a:spcPts val="300"/>
              </a:spcBef>
              <a:spcAft>
                <a:spcPts val="0"/>
              </a:spcAft>
              <a:buSzPts val="1700"/>
              <a:buChar char="•"/>
              <a:defRPr sz="1700">
                <a:solidFill>
                  <a:schemeClr val="lt1"/>
                </a:solidFill>
              </a:defRPr>
            </a:lvl4pPr>
            <a:lvl5pPr marL="2285943" lvl="4" indent="-336542" algn="l">
              <a:lnSpc>
                <a:spcPct val="100000"/>
              </a:lnSpc>
              <a:spcBef>
                <a:spcPts val="300"/>
              </a:spcBef>
              <a:spcAft>
                <a:spcPts val="0"/>
              </a:spcAft>
              <a:buSzPts val="1700"/>
              <a:buChar char="•"/>
              <a:defRPr sz="1700">
                <a:solidFill>
                  <a:schemeClr val="lt1"/>
                </a:solidFill>
              </a:defRPr>
            </a:lvl5pPr>
            <a:lvl6pPr marL="2743132" lvl="5" indent="-317492" algn="l">
              <a:lnSpc>
                <a:spcPct val="100000"/>
              </a:lnSpc>
              <a:spcBef>
                <a:spcPts val="300"/>
              </a:spcBef>
              <a:spcAft>
                <a:spcPts val="0"/>
              </a:spcAft>
              <a:buSzPts val="1400"/>
              <a:buChar char="•"/>
              <a:defRPr/>
            </a:lvl6pPr>
            <a:lvl7pPr marL="3200320" lvl="6" indent="-317492" algn="l">
              <a:lnSpc>
                <a:spcPct val="100000"/>
              </a:lnSpc>
              <a:spcBef>
                <a:spcPts val="300"/>
              </a:spcBef>
              <a:spcAft>
                <a:spcPts val="0"/>
              </a:spcAft>
              <a:buSzPts val="1400"/>
              <a:buChar char="•"/>
              <a:defRPr/>
            </a:lvl7pPr>
            <a:lvl8pPr marL="3657509" lvl="7" indent="-317492" algn="l">
              <a:lnSpc>
                <a:spcPct val="100000"/>
              </a:lnSpc>
              <a:spcBef>
                <a:spcPts val="300"/>
              </a:spcBef>
              <a:spcAft>
                <a:spcPts val="0"/>
              </a:spcAft>
              <a:buSzPts val="1400"/>
              <a:buChar char="•"/>
              <a:defRPr/>
            </a:lvl8pPr>
            <a:lvl9pPr marL="4114697" lvl="8" indent="-317492" algn="l">
              <a:lnSpc>
                <a:spcPct val="100000"/>
              </a:lnSpc>
              <a:spcBef>
                <a:spcPts val="300"/>
              </a:spcBef>
              <a:spcAft>
                <a:spcPts val="0"/>
              </a:spcAft>
              <a:buSzPts val="1400"/>
              <a:buChar char="•"/>
              <a:defRPr/>
            </a:lvl9pPr>
          </a:lstStyle>
          <a:p>
            <a:pPr lvl="0"/>
            <a:r>
              <a:rPr lang="en-GB" dirty="0"/>
              <a:t>Click to edit Master text styles</a:t>
            </a:r>
          </a:p>
        </p:txBody>
      </p:sp>
      <p:sp>
        <p:nvSpPr>
          <p:cNvPr id="9" name="Google Shape;2982;p359">
            <a:extLst>
              <a:ext uri="{FF2B5EF4-FFF2-40B4-BE49-F238E27FC236}">
                <a16:creationId xmlns:a16="http://schemas.microsoft.com/office/drawing/2014/main" id="{8C538485-28D6-447F-9D5C-1C09F06AB3F4}"/>
              </a:ext>
            </a:extLst>
          </p:cNvPr>
          <p:cNvSpPr txBox="1">
            <a:spLocks noGrp="1"/>
          </p:cNvSpPr>
          <p:nvPr>
            <p:ph type="body" idx="4"/>
          </p:nvPr>
        </p:nvSpPr>
        <p:spPr>
          <a:xfrm>
            <a:off x="5976902" y="3687366"/>
            <a:ext cx="3167100" cy="940800"/>
          </a:xfrm>
          <a:prstGeom prst="rect">
            <a:avLst/>
          </a:prstGeom>
          <a:solidFill>
            <a:schemeClr val="tx2"/>
          </a:solidFill>
          <a:ln>
            <a:noFill/>
          </a:ln>
        </p:spPr>
        <p:txBody>
          <a:bodyPr spcFirstLastPara="1" wrap="square" lIns="0" tIns="0" rIns="0" bIns="0" anchor="ctr" anchorCtr="0">
            <a:noAutofit/>
          </a:bodyPr>
          <a:lstStyle>
            <a:lvl1pPr marL="0" lvl="0" indent="0" algn="ctr">
              <a:lnSpc>
                <a:spcPct val="100000"/>
              </a:lnSpc>
              <a:spcBef>
                <a:spcPts val="200"/>
              </a:spcBef>
              <a:spcAft>
                <a:spcPts val="0"/>
              </a:spcAft>
              <a:buSzPts val="1200"/>
              <a:buFont typeface="Libre Franklin"/>
              <a:buNone/>
              <a:defRPr sz="1200">
                <a:solidFill>
                  <a:schemeClr val="lt1"/>
                </a:solidFill>
                <a:latin typeface="+mn-lt"/>
                <a:ea typeface="Libre Franklin"/>
                <a:cs typeface="Libre Franklin"/>
                <a:sym typeface="Libre Franklin"/>
              </a:defRPr>
            </a:lvl1pPr>
            <a:lvl2pPr marL="914378" lvl="1" indent="-336542" algn="l">
              <a:lnSpc>
                <a:spcPct val="100000"/>
              </a:lnSpc>
              <a:spcBef>
                <a:spcPts val="300"/>
              </a:spcBef>
              <a:spcAft>
                <a:spcPts val="0"/>
              </a:spcAft>
              <a:buSzPts val="1700"/>
              <a:buChar char="•"/>
              <a:defRPr sz="1700">
                <a:solidFill>
                  <a:schemeClr val="lt1"/>
                </a:solidFill>
              </a:defRPr>
            </a:lvl2pPr>
            <a:lvl3pPr marL="1371566" lvl="2" indent="-228594" algn="l">
              <a:lnSpc>
                <a:spcPct val="100000"/>
              </a:lnSpc>
              <a:spcBef>
                <a:spcPts val="300"/>
              </a:spcBef>
              <a:spcAft>
                <a:spcPts val="0"/>
              </a:spcAft>
              <a:buSzPts val="1700"/>
              <a:buNone/>
              <a:defRPr sz="1700">
                <a:solidFill>
                  <a:schemeClr val="lt1"/>
                </a:solidFill>
              </a:defRPr>
            </a:lvl3pPr>
            <a:lvl4pPr marL="1828754" lvl="3" indent="-336542" algn="l">
              <a:lnSpc>
                <a:spcPct val="100000"/>
              </a:lnSpc>
              <a:spcBef>
                <a:spcPts val="300"/>
              </a:spcBef>
              <a:spcAft>
                <a:spcPts val="0"/>
              </a:spcAft>
              <a:buSzPts val="1700"/>
              <a:buChar char="•"/>
              <a:defRPr sz="1700">
                <a:solidFill>
                  <a:schemeClr val="lt1"/>
                </a:solidFill>
              </a:defRPr>
            </a:lvl4pPr>
            <a:lvl5pPr marL="2285943" lvl="4" indent="-336542" algn="l">
              <a:lnSpc>
                <a:spcPct val="100000"/>
              </a:lnSpc>
              <a:spcBef>
                <a:spcPts val="300"/>
              </a:spcBef>
              <a:spcAft>
                <a:spcPts val="0"/>
              </a:spcAft>
              <a:buSzPts val="1700"/>
              <a:buChar char="•"/>
              <a:defRPr sz="1700">
                <a:solidFill>
                  <a:schemeClr val="lt1"/>
                </a:solidFill>
              </a:defRPr>
            </a:lvl5pPr>
            <a:lvl6pPr marL="2743132" lvl="5" indent="-317492" algn="l">
              <a:lnSpc>
                <a:spcPct val="100000"/>
              </a:lnSpc>
              <a:spcBef>
                <a:spcPts val="300"/>
              </a:spcBef>
              <a:spcAft>
                <a:spcPts val="0"/>
              </a:spcAft>
              <a:buSzPts val="1400"/>
              <a:buChar char="•"/>
              <a:defRPr/>
            </a:lvl6pPr>
            <a:lvl7pPr marL="3200320" lvl="6" indent="-317492" algn="l">
              <a:lnSpc>
                <a:spcPct val="100000"/>
              </a:lnSpc>
              <a:spcBef>
                <a:spcPts val="300"/>
              </a:spcBef>
              <a:spcAft>
                <a:spcPts val="0"/>
              </a:spcAft>
              <a:buSzPts val="1400"/>
              <a:buChar char="•"/>
              <a:defRPr/>
            </a:lvl7pPr>
            <a:lvl8pPr marL="3657509" lvl="7" indent="-317492" algn="l">
              <a:lnSpc>
                <a:spcPct val="100000"/>
              </a:lnSpc>
              <a:spcBef>
                <a:spcPts val="300"/>
              </a:spcBef>
              <a:spcAft>
                <a:spcPts val="0"/>
              </a:spcAft>
              <a:buSzPts val="1400"/>
              <a:buChar char="•"/>
              <a:defRPr/>
            </a:lvl8pPr>
            <a:lvl9pPr marL="4114697" lvl="8" indent="-317492" algn="l">
              <a:lnSpc>
                <a:spcPct val="100000"/>
              </a:lnSpc>
              <a:spcBef>
                <a:spcPts val="300"/>
              </a:spcBef>
              <a:spcAft>
                <a:spcPts val="0"/>
              </a:spcAft>
              <a:buSzPts val="1400"/>
              <a:buChar char="•"/>
              <a:defRPr/>
            </a:lvl9pPr>
          </a:lstStyle>
          <a:p>
            <a:pPr lvl="0"/>
            <a:r>
              <a:rPr lang="en-GB" dirty="0"/>
              <a:t>Click to edit Master text styles</a:t>
            </a:r>
          </a:p>
        </p:txBody>
      </p:sp>
      <p:sp>
        <p:nvSpPr>
          <p:cNvPr id="12" name="Text Placeholder 11">
            <a:extLst>
              <a:ext uri="{FF2B5EF4-FFF2-40B4-BE49-F238E27FC236}">
                <a16:creationId xmlns:a16="http://schemas.microsoft.com/office/drawing/2014/main" id="{4AE4002B-805F-4FE3-8E06-CF1F1619BFF8}"/>
              </a:ext>
            </a:extLst>
          </p:cNvPr>
          <p:cNvSpPr>
            <a:spLocks noGrp="1"/>
          </p:cNvSpPr>
          <p:nvPr>
            <p:ph type="body" sz="quarter" idx="13"/>
          </p:nvPr>
        </p:nvSpPr>
        <p:spPr>
          <a:xfrm>
            <a:off x="0" y="1338146"/>
            <a:ext cx="5962650" cy="2340885"/>
          </a:xfrm>
        </p:spPr>
        <p:txBody>
          <a:bodyPr lIns="216000" anchor="ct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Google Shape;2979;p359">
            <a:extLst>
              <a:ext uri="{FF2B5EF4-FFF2-40B4-BE49-F238E27FC236}">
                <a16:creationId xmlns:a16="http://schemas.microsoft.com/office/drawing/2014/main" id="{387F77B9-C79C-442E-8F6D-3328FFFB5731}"/>
              </a:ext>
            </a:extLst>
          </p:cNvPr>
          <p:cNvSpPr txBox="1">
            <a:spLocks noGrp="1"/>
          </p:cNvSpPr>
          <p:nvPr>
            <p:ph type="body" idx="1"/>
          </p:nvPr>
        </p:nvSpPr>
        <p:spPr>
          <a:xfrm>
            <a:off x="-1" y="879475"/>
            <a:ext cx="9144000" cy="468300"/>
          </a:xfrm>
          <a:prstGeom prst="rect">
            <a:avLst/>
          </a:prstGeom>
          <a:solidFill>
            <a:schemeClr val="accent1"/>
          </a:solidFill>
          <a:ln>
            <a:noFill/>
          </a:ln>
        </p:spPr>
        <p:txBody>
          <a:bodyPr spcFirstLastPara="1" wrap="square" lIns="144000" tIns="0" rIns="54000" bIns="0" anchor="ctr" anchorCtr="0">
            <a:noAutofit/>
          </a:bodyPr>
          <a:lstStyle>
            <a:lvl1pPr marL="457189" lvl="0" indent="-228594" algn="l">
              <a:lnSpc>
                <a:spcPct val="100000"/>
              </a:lnSpc>
              <a:spcBef>
                <a:spcPts val="300"/>
              </a:spcBef>
              <a:spcAft>
                <a:spcPts val="0"/>
              </a:spcAft>
              <a:buSzPts val="1400"/>
              <a:buFont typeface="Libre Franklin Thin"/>
              <a:buNone/>
              <a:defRPr sz="1400">
                <a:solidFill>
                  <a:schemeClr val="lt1"/>
                </a:solidFill>
                <a:latin typeface="+mn-lt"/>
                <a:ea typeface="Libre Franklin Thin"/>
                <a:cs typeface="Libre Franklin Thin"/>
                <a:sym typeface="Libre Franklin Thin"/>
              </a:defRPr>
            </a:lvl1pPr>
            <a:lvl2pPr marL="914378" lvl="1" indent="-336542" algn="l">
              <a:lnSpc>
                <a:spcPct val="100000"/>
              </a:lnSpc>
              <a:spcBef>
                <a:spcPts val="300"/>
              </a:spcBef>
              <a:spcAft>
                <a:spcPts val="0"/>
              </a:spcAft>
              <a:buSzPts val="1700"/>
              <a:buChar char="•"/>
              <a:defRPr sz="1700">
                <a:solidFill>
                  <a:schemeClr val="lt1"/>
                </a:solidFill>
              </a:defRPr>
            </a:lvl2pPr>
            <a:lvl3pPr marL="1371566" lvl="2" indent="-228594" algn="l">
              <a:lnSpc>
                <a:spcPct val="100000"/>
              </a:lnSpc>
              <a:spcBef>
                <a:spcPts val="300"/>
              </a:spcBef>
              <a:spcAft>
                <a:spcPts val="0"/>
              </a:spcAft>
              <a:buSzPts val="1700"/>
              <a:buNone/>
              <a:defRPr sz="1700">
                <a:solidFill>
                  <a:schemeClr val="lt1"/>
                </a:solidFill>
              </a:defRPr>
            </a:lvl3pPr>
            <a:lvl4pPr marL="1828754" lvl="3" indent="-336542" algn="l">
              <a:lnSpc>
                <a:spcPct val="100000"/>
              </a:lnSpc>
              <a:spcBef>
                <a:spcPts val="300"/>
              </a:spcBef>
              <a:spcAft>
                <a:spcPts val="0"/>
              </a:spcAft>
              <a:buSzPts val="1700"/>
              <a:buChar char="•"/>
              <a:defRPr sz="1700">
                <a:solidFill>
                  <a:schemeClr val="lt1"/>
                </a:solidFill>
              </a:defRPr>
            </a:lvl4pPr>
            <a:lvl5pPr marL="2285943" lvl="4" indent="-336542" algn="l">
              <a:lnSpc>
                <a:spcPct val="100000"/>
              </a:lnSpc>
              <a:spcBef>
                <a:spcPts val="300"/>
              </a:spcBef>
              <a:spcAft>
                <a:spcPts val="0"/>
              </a:spcAft>
              <a:buSzPts val="1700"/>
              <a:buChar char="•"/>
              <a:defRPr sz="1700">
                <a:solidFill>
                  <a:schemeClr val="lt1"/>
                </a:solidFill>
              </a:defRPr>
            </a:lvl5pPr>
            <a:lvl6pPr marL="2743132" lvl="5" indent="-317492" algn="l">
              <a:lnSpc>
                <a:spcPct val="100000"/>
              </a:lnSpc>
              <a:spcBef>
                <a:spcPts val="300"/>
              </a:spcBef>
              <a:spcAft>
                <a:spcPts val="0"/>
              </a:spcAft>
              <a:buSzPts val="1400"/>
              <a:buChar char="•"/>
              <a:defRPr/>
            </a:lvl6pPr>
            <a:lvl7pPr marL="3200320" lvl="6" indent="-317492" algn="l">
              <a:lnSpc>
                <a:spcPct val="100000"/>
              </a:lnSpc>
              <a:spcBef>
                <a:spcPts val="300"/>
              </a:spcBef>
              <a:spcAft>
                <a:spcPts val="0"/>
              </a:spcAft>
              <a:buSzPts val="1400"/>
              <a:buChar char="•"/>
              <a:defRPr/>
            </a:lvl7pPr>
            <a:lvl8pPr marL="3657509" lvl="7" indent="-317492" algn="l">
              <a:lnSpc>
                <a:spcPct val="100000"/>
              </a:lnSpc>
              <a:spcBef>
                <a:spcPts val="300"/>
              </a:spcBef>
              <a:spcAft>
                <a:spcPts val="0"/>
              </a:spcAft>
              <a:buSzPts val="1400"/>
              <a:buChar char="•"/>
              <a:defRPr/>
            </a:lvl8pPr>
            <a:lvl9pPr marL="4114697" lvl="8" indent="-317492" algn="l">
              <a:lnSpc>
                <a:spcPct val="100000"/>
              </a:lnSpc>
              <a:spcBef>
                <a:spcPts val="300"/>
              </a:spcBef>
              <a:spcAft>
                <a:spcPts val="0"/>
              </a:spcAft>
              <a:buSzPts val="1400"/>
              <a:buChar char="•"/>
              <a:defRPr/>
            </a:lvl9pPr>
          </a:lstStyle>
          <a:p>
            <a:pPr lvl="0"/>
            <a:r>
              <a:rPr lang="en-GB" dirty="0"/>
              <a:t>Click to edit Master text styles</a:t>
            </a:r>
          </a:p>
        </p:txBody>
      </p:sp>
      <p:sp>
        <p:nvSpPr>
          <p:cNvPr id="11" name="Slide Number Placeholder 2">
            <a:extLst>
              <a:ext uri="{FF2B5EF4-FFF2-40B4-BE49-F238E27FC236}">
                <a16:creationId xmlns:a16="http://schemas.microsoft.com/office/drawing/2014/main" id="{5EDCE325-B829-5443-86A8-F3371FE5075E}"/>
              </a:ext>
            </a:extLst>
          </p:cNvPr>
          <p:cNvSpPr>
            <a:spLocks noGrp="1"/>
          </p:cNvSpPr>
          <p:nvPr>
            <p:ph type="sldNum" sz="quarter" idx="15"/>
          </p:nvPr>
        </p:nvSpPr>
        <p:spPr>
          <a:xfrm>
            <a:off x="338137" y="4744094"/>
            <a:ext cx="440339" cy="273844"/>
          </a:xfrm>
          <a:prstGeom prst="rect">
            <a:avLst/>
          </a:prstGeom>
        </p:spPr>
        <p:txBody>
          <a:bodyPr/>
          <a:lstStyle>
            <a:lvl1pPr>
              <a:defRPr sz="800"/>
            </a:lvl1pPr>
          </a:lstStyle>
          <a:p>
            <a:fld id="{174B9191-1FF5-4AA8-997A-BC157C983956}" type="slidenum">
              <a:rPr lang="en-GB" smtClean="0"/>
              <a:pPr/>
              <a:t>‹#›</a:t>
            </a:fld>
            <a:endParaRPr lang="en-GB" dirty="0"/>
          </a:p>
        </p:txBody>
      </p:sp>
      <p:sp>
        <p:nvSpPr>
          <p:cNvPr id="14" name="Date Placeholder 3">
            <a:extLst>
              <a:ext uri="{FF2B5EF4-FFF2-40B4-BE49-F238E27FC236}">
                <a16:creationId xmlns:a16="http://schemas.microsoft.com/office/drawing/2014/main" id="{0C245AD8-312D-7543-B9B3-3EBD205762B0}"/>
              </a:ext>
            </a:extLst>
          </p:cNvPr>
          <p:cNvSpPr>
            <a:spLocks noGrp="1"/>
          </p:cNvSpPr>
          <p:nvPr>
            <p:ph type="dt" sz="half" idx="16"/>
          </p:nvPr>
        </p:nvSpPr>
        <p:spPr>
          <a:xfrm>
            <a:off x="892775" y="4744094"/>
            <a:ext cx="905133" cy="273844"/>
          </a:xfrm>
          <a:prstGeom prst="rect">
            <a:avLst/>
          </a:prstGeom>
        </p:spPr>
        <p:txBody>
          <a:bodyPr/>
          <a:lstStyle>
            <a:lvl1pPr>
              <a:defRPr sz="800"/>
            </a:lvl1pPr>
          </a:lstStyle>
          <a:p>
            <a:fld id="{4C277E88-69E4-4980-8A51-2492EA1BE7AD}" type="datetimeFigureOut">
              <a:rPr lang="en-GB" smtClean="0"/>
              <a:pPr/>
              <a:t>18/10/2022</a:t>
            </a:fld>
            <a:endParaRPr lang="en-GB" dirty="0"/>
          </a:p>
        </p:txBody>
      </p:sp>
      <p:sp>
        <p:nvSpPr>
          <p:cNvPr id="15" name="Footer Placeholder 4">
            <a:extLst>
              <a:ext uri="{FF2B5EF4-FFF2-40B4-BE49-F238E27FC236}">
                <a16:creationId xmlns:a16="http://schemas.microsoft.com/office/drawing/2014/main" id="{08E88362-9190-414B-B5E1-171CD9B6ED12}"/>
              </a:ext>
            </a:extLst>
          </p:cNvPr>
          <p:cNvSpPr>
            <a:spLocks noGrp="1"/>
          </p:cNvSpPr>
          <p:nvPr>
            <p:ph type="ftr" sz="quarter" idx="3"/>
          </p:nvPr>
        </p:nvSpPr>
        <p:spPr>
          <a:xfrm>
            <a:off x="4998308" y="4744094"/>
            <a:ext cx="2916195" cy="273844"/>
          </a:xfrm>
          <a:prstGeom prst="rect">
            <a:avLst/>
          </a:prstGeom>
        </p:spPr>
        <p:txBody>
          <a:bodyPr/>
          <a:lstStyle>
            <a:lvl1pPr>
              <a:defRPr sz="800"/>
            </a:lvl1pPr>
          </a:lstStyle>
          <a:p>
            <a:pPr>
              <a:buClr>
                <a:srgbClr val="000000"/>
              </a:buClr>
              <a:buSzPts val="1100"/>
              <a:buFont typeface="Arial"/>
              <a:buNone/>
            </a:pPr>
            <a:endParaRPr lang="en-GB" dirty="0"/>
          </a:p>
        </p:txBody>
      </p:sp>
    </p:spTree>
    <p:extLst>
      <p:ext uri="{BB962C8B-B14F-4D97-AF65-F5344CB8AC3E}">
        <p14:creationId xmlns:p14="http://schemas.microsoft.com/office/powerpoint/2010/main" val="270273356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ustom layout 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9DAB5B-6B49-4365-B625-9F5F732B81D8}"/>
              </a:ext>
            </a:extLst>
          </p:cNvPr>
          <p:cNvSpPr>
            <a:spLocks noGrp="1"/>
          </p:cNvSpPr>
          <p:nvPr>
            <p:ph type="title"/>
          </p:nvPr>
        </p:nvSpPr>
        <p:spPr/>
        <p:txBody>
          <a:bodyPr/>
          <a:lstStyle/>
          <a:p>
            <a:r>
              <a:rPr lang="en-GB" dirty="0"/>
              <a:t>Click to edit Master title style</a:t>
            </a:r>
          </a:p>
        </p:txBody>
      </p:sp>
      <p:cxnSp>
        <p:nvCxnSpPr>
          <p:cNvPr id="7" name="Straight Connector 6">
            <a:extLst>
              <a:ext uri="{FF2B5EF4-FFF2-40B4-BE49-F238E27FC236}">
                <a16:creationId xmlns:a16="http://schemas.microsoft.com/office/drawing/2014/main" id="{70ADDD83-E390-9542-82A6-57E292A4EA97}"/>
              </a:ext>
            </a:extLst>
          </p:cNvPr>
          <p:cNvCxnSpPr>
            <a:cxnSpLocks/>
          </p:cNvCxnSpPr>
          <p:nvPr userDrawn="1"/>
        </p:nvCxnSpPr>
        <p:spPr>
          <a:xfrm>
            <a:off x="-1" y="868209"/>
            <a:ext cx="9144001" cy="0"/>
          </a:xfrm>
          <a:prstGeom prst="line">
            <a:avLst/>
          </a:prstGeom>
          <a:ln>
            <a:solidFill>
              <a:schemeClr val="bg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5" name="Google Shape;2990;p360">
            <a:extLst>
              <a:ext uri="{FF2B5EF4-FFF2-40B4-BE49-F238E27FC236}">
                <a16:creationId xmlns:a16="http://schemas.microsoft.com/office/drawing/2014/main" id="{19C0A7F1-A404-4E59-AA6D-7ACA06903A46}"/>
              </a:ext>
            </a:extLst>
          </p:cNvPr>
          <p:cNvSpPr txBox="1">
            <a:spLocks noGrp="1"/>
          </p:cNvSpPr>
          <p:nvPr>
            <p:ph type="body" idx="13"/>
          </p:nvPr>
        </p:nvSpPr>
        <p:spPr>
          <a:xfrm>
            <a:off x="0" y="4156473"/>
            <a:ext cx="9144000" cy="471600"/>
          </a:xfrm>
          <a:prstGeom prst="rect">
            <a:avLst/>
          </a:prstGeom>
          <a:solidFill>
            <a:schemeClr val="accent1"/>
          </a:solidFill>
          <a:ln>
            <a:noFill/>
          </a:ln>
        </p:spPr>
        <p:txBody>
          <a:bodyPr spcFirstLastPara="1" wrap="square" lIns="0" tIns="0" rIns="0" bIns="0" anchor="ctr" anchorCtr="0">
            <a:noAutofit/>
          </a:bodyPr>
          <a:lstStyle>
            <a:lvl1pPr marL="457189" lvl="0" indent="-228594" algn="ctr">
              <a:lnSpc>
                <a:spcPct val="100000"/>
              </a:lnSpc>
              <a:spcBef>
                <a:spcPts val="300"/>
              </a:spcBef>
              <a:spcAft>
                <a:spcPts val="0"/>
              </a:spcAft>
              <a:buSzPts val="1400"/>
              <a:buFont typeface="Libre Franklin Thin"/>
              <a:buNone/>
              <a:defRPr sz="1400">
                <a:solidFill>
                  <a:schemeClr val="lt1"/>
                </a:solidFill>
                <a:latin typeface="+mn-lt"/>
                <a:ea typeface="Libre Franklin Thin"/>
                <a:cs typeface="Libre Franklin Thin"/>
                <a:sym typeface="Libre Franklin Thin"/>
              </a:defRPr>
            </a:lvl1pPr>
            <a:lvl2pPr marL="914378" lvl="1" indent="-336542" algn="l">
              <a:lnSpc>
                <a:spcPct val="100000"/>
              </a:lnSpc>
              <a:spcBef>
                <a:spcPts val="300"/>
              </a:spcBef>
              <a:spcAft>
                <a:spcPts val="0"/>
              </a:spcAft>
              <a:buSzPts val="1700"/>
              <a:buChar char="•"/>
              <a:defRPr sz="1700">
                <a:solidFill>
                  <a:schemeClr val="lt1"/>
                </a:solidFill>
              </a:defRPr>
            </a:lvl2pPr>
            <a:lvl3pPr marL="1371566" lvl="2" indent="-228594" algn="l">
              <a:lnSpc>
                <a:spcPct val="100000"/>
              </a:lnSpc>
              <a:spcBef>
                <a:spcPts val="300"/>
              </a:spcBef>
              <a:spcAft>
                <a:spcPts val="0"/>
              </a:spcAft>
              <a:buSzPts val="1700"/>
              <a:buNone/>
              <a:defRPr sz="1700">
                <a:solidFill>
                  <a:schemeClr val="lt1"/>
                </a:solidFill>
              </a:defRPr>
            </a:lvl3pPr>
            <a:lvl4pPr marL="1828754" lvl="3" indent="-336542" algn="l">
              <a:lnSpc>
                <a:spcPct val="100000"/>
              </a:lnSpc>
              <a:spcBef>
                <a:spcPts val="300"/>
              </a:spcBef>
              <a:spcAft>
                <a:spcPts val="0"/>
              </a:spcAft>
              <a:buSzPts val="1700"/>
              <a:buChar char="•"/>
              <a:defRPr sz="1700">
                <a:solidFill>
                  <a:schemeClr val="lt1"/>
                </a:solidFill>
              </a:defRPr>
            </a:lvl4pPr>
            <a:lvl5pPr marL="2285943" lvl="4" indent="-336542" algn="l">
              <a:lnSpc>
                <a:spcPct val="100000"/>
              </a:lnSpc>
              <a:spcBef>
                <a:spcPts val="300"/>
              </a:spcBef>
              <a:spcAft>
                <a:spcPts val="0"/>
              </a:spcAft>
              <a:buSzPts val="1700"/>
              <a:buChar char="•"/>
              <a:defRPr sz="1700">
                <a:solidFill>
                  <a:schemeClr val="lt1"/>
                </a:solidFill>
              </a:defRPr>
            </a:lvl5pPr>
            <a:lvl6pPr marL="2743132" lvl="5" indent="-317492" algn="l">
              <a:lnSpc>
                <a:spcPct val="100000"/>
              </a:lnSpc>
              <a:spcBef>
                <a:spcPts val="300"/>
              </a:spcBef>
              <a:spcAft>
                <a:spcPts val="0"/>
              </a:spcAft>
              <a:buSzPts val="1400"/>
              <a:buChar char="•"/>
              <a:defRPr/>
            </a:lvl6pPr>
            <a:lvl7pPr marL="3200320" lvl="6" indent="-317492" algn="l">
              <a:lnSpc>
                <a:spcPct val="100000"/>
              </a:lnSpc>
              <a:spcBef>
                <a:spcPts val="300"/>
              </a:spcBef>
              <a:spcAft>
                <a:spcPts val="0"/>
              </a:spcAft>
              <a:buSzPts val="1400"/>
              <a:buChar char="•"/>
              <a:defRPr/>
            </a:lvl7pPr>
            <a:lvl8pPr marL="3657509" lvl="7" indent="-317492" algn="l">
              <a:lnSpc>
                <a:spcPct val="100000"/>
              </a:lnSpc>
              <a:spcBef>
                <a:spcPts val="300"/>
              </a:spcBef>
              <a:spcAft>
                <a:spcPts val="0"/>
              </a:spcAft>
              <a:buSzPts val="1400"/>
              <a:buChar char="•"/>
              <a:defRPr/>
            </a:lvl8pPr>
            <a:lvl9pPr marL="4114697" lvl="8" indent="-317492" algn="l">
              <a:lnSpc>
                <a:spcPct val="100000"/>
              </a:lnSpc>
              <a:spcBef>
                <a:spcPts val="300"/>
              </a:spcBef>
              <a:spcAft>
                <a:spcPts val="0"/>
              </a:spcAft>
              <a:buSzPts val="1400"/>
              <a:buChar char="•"/>
              <a:defRPr/>
            </a:lvl9pPr>
          </a:lstStyle>
          <a:p>
            <a:pPr lvl="0"/>
            <a:r>
              <a:rPr lang="en-GB" dirty="0"/>
              <a:t>Click to edit Master text styles</a:t>
            </a:r>
          </a:p>
        </p:txBody>
      </p:sp>
      <p:sp>
        <p:nvSpPr>
          <p:cNvPr id="13" name="Google Shape;2902;p355">
            <a:extLst>
              <a:ext uri="{FF2B5EF4-FFF2-40B4-BE49-F238E27FC236}">
                <a16:creationId xmlns:a16="http://schemas.microsoft.com/office/drawing/2014/main" id="{307171EF-44E7-4E46-812C-AE33DA2B0B3C}"/>
              </a:ext>
            </a:extLst>
          </p:cNvPr>
          <p:cNvSpPr>
            <a:spLocks noGrp="1"/>
          </p:cNvSpPr>
          <p:nvPr>
            <p:ph type="pic" idx="2"/>
          </p:nvPr>
        </p:nvSpPr>
        <p:spPr>
          <a:xfrm>
            <a:off x="-1" y="876301"/>
            <a:ext cx="3048000" cy="3281044"/>
          </a:xfrm>
          <a:prstGeom prst="rect">
            <a:avLst/>
          </a:prstGeom>
          <a:noFill/>
          <a:ln>
            <a:noFill/>
          </a:ln>
        </p:spPr>
        <p:txBody>
          <a:bodyPr spcFirstLastPara="1" wrap="square" lIns="0" tIns="54000" rIns="0" bIns="0" anchor="ctr" anchorCtr="0">
            <a:noAutofit/>
          </a:bodyPr>
          <a:lstStyle>
            <a:lvl1pPr marR="0" lvl="0" algn="ctr" rtl="0">
              <a:lnSpc>
                <a:spcPct val="100000"/>
              </a:lnSpc>
              <a:spcBef>
                <a:spcPts val="300"/>
              </a:spcBef>
              <a:spcAft>
                <a:spcPts val="0"/>
              </a:spcAft>
              <a:buClr>
                <a:srgbClr val="529A43"/>
              </a:buClr>
              <a:buSzPts val="1700"/>
              <a:buFont typeface="Libre Franklin"/>
              <a:buNone/>
              <a:defRPr sz="1600" b="0" i="0" u="none" strike="noStrike" cap="none">
                <a:solidFill>
                  <a:schemeClr val="dk1"/>
                </a:solidFill>
                <a:latin typeface="+mn-lt"/>
                <a:ea typeface="Libre Franklin"/>
                <a:cs typeface="Libre Franklin"/>
                <a:sym typeface="Libre Franklin"/>
              </a:defRPr>
            </a:lvl1pPr>
            <a:lvl2pPr marR="0" lvl="1" algn="l" rtl="0">
              <a:lnSpc>
                <a:spcPct val="100000"/>
              </a:lnSpc>
              <a:spcBef>
                <a:spcPts val="300"/>
              </a:spcBef>
              <a:spcAft>
                <a:spcPts val="0"/>
              </a:spcAft>
              <a:buClr>
                <a:srgbClr val="529A43"/>
              </a:buClr>
              <a:buSzPts val="1400"/>
              <a:buFont typeface="Times"/>
              <a:buChar char="•"/>
              <a:defRPr sz="1400" b="0" i="0" u="none" strike="noStrike" cap="none">
                <a:solidFill>
                  <a:schemeClr val="dk1"/>
                </a:solidFill>
                <a:latin typeface="Libre Franklin"/>
                <a:ea typeface="Libre Franklin"/>
                <a:cs typeface="Libre Franklin"/>
                <a:sym typeface="Libre Franklin"/>
              </a:defRPr>
            </a:lvl2pPr>
            <a:lvl3pPr marR="0" lvl="2" algn="l" rtl="0">
              <a:lnSpc>
                <a:spcPct val="100000"/>
              </a:lnSpc>
              <a:spcBef>
                <a:spcPts val="400"/>
              </a:spcBef>
              <a:spcAft>
                <a:spcPts val="0"/>
              </a:spcAft>
              <a:buClr>
                <a:srgbClr val="529A43"/>
              </a:buClr>
              <a:buSzPts val="2000"/>
              <a:buFont typeface="Times"/>
              <a:buNone/>
              <a:defRPr sz="2000" b="0" i="0" u="none" strike="noStrike" cap="none">
                <a:solidFill>
                  <a:srgbClr val="000000"/>
                </a:solidFill>
                <a:latin typeface="Libre Franklin"/>
                <a:ea typeface="Libre Franklin"/>
                <a:cs typeface="Libre Franklin"/>
                <a:sym typeface="Libre Franklin"/>
              </a:defRPr>
            </a:lvl3pPr>
            <a:lvl4pPr marR="0" lvl="3" algn="l" rtl="0">
              <a:lnSpc>
                <a:spcPct val="100000"/>
              </a:lnSpc>
              <a:spcBef>
                <a:spcPts val="400"/>
              </a:spcBef>
              <a:spcAft>
                <a:spcPts val="0"/>
              </a:spcAft>
              <a:buClr>
                <a:srgbClr val="529A43"/>
              </a:buClr>
              <a:buSzPts val="2000"/>
              <a:buFont typeface="Times"/>
              <a:buChar char="•"/>
              <a:defRPr sz="2000" b="0" i="0" u="none" strike="noStrike" cap="none">
                <a:solidFill>
                  <a:srgbClr val="000000"/>
                </a:solidFill>
                <a:latin typeface="Libre Franklin"/>
                <a:ea typeface="Libre Franklin"/>
                <a:cs typeface="Libre Franklin"/>
                <a:sym typeface="Libre Franklin"/>
              </a:defRPr>
            </a:lvl4pPr>
            <a:lvl5pPr marR="0" lvl="4" algn="l" rtl="0">
              <a:lnSpc>
                <a:spcPct val="100000"/>
              </a:lnSpc>
              <a:spcBef>
                <a:spcPts val="400"/>
              </a:spcBef>
              <a:spcAft>
                <a:spcPts val="0"/>
              </a:spcAft>
              <a:buClr>
                <a:srgbClr val="529A43"/>
              </a:buClr>
              <a:buSzPts val="2000"/>
              <a:buFont typeface="Times"/>
              <a:buChar char="•"/>
              <a:defRPr sz="2000" b="0" i="0" u="none" strike="noStrike" cap="none">
                <a:solidFill>
                  <a:srgbClr val="000000"/>
                </a:solidFill>
                <a:latin typeface="Libre Franklin"/>
                <a:ea typeface="Libre Franklin"/>
                <a:cs typeface="Libre Franklin"/>
                <a:sym typeface="Libre Franklin"/>
              </a:defRPr>
            </a:lvl5pPr>
            <a:lvl6pPr marR="0" lvl="5"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6pPr>
            <a:lvl7pPr marR="0" lvl="6"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7pPr>
            <a:lvl8pPr marR="0" lvl="7"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8pPr>
            <a:lvl9pPr marR="0" lvl="8"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9pPr>
          </a:lstStyle>
          <a:p>
            <a:r>
              <a:rPr lang="en-GB" dirty="0"/>
              <a:t>Click icon to add picture</a:t>
            </a:r>
            <a:endParaRPr dirty="0"/>
          </a:p>
        </p:txBody>
      </p:sp>
      <p:sp>
        <p:nvSpPr>
          <p:cNvPr id="14" name="Google Shape;2904;p355">
            <a:extLst>
              <a:ext uri="{FF2B5EF4-FFF2-40B4-BE49-F238E27FC236}">
                <a16:creationId xmlns:a16="http://schemas.microsoft.com/office/drawing/2014/main" id="{07096178-0BCA-2547-883D-F02F522A14A2}"/>
              </a:ext>
            </a:extLst>
          </p:cNvPr>
          <p:cNvSpPr>
            <a:spLocks noGrp="1"/>
          </p:cNvSpPr>
          <p:nvPr>
            <p:ph type="pic" idx="4"/>
          </p:nvPr>
        </p:nvSpPr>
        <p:spPr>
          <a:xfrm>
            <a:off x="6096004" y="876301"/>
            <a:ext cx="3048000" cy="3281045"/>
          </a:xfrm>
          <a:prstGeom prst="rect">
            <a:avLst/>
          </a:prstGeom>
          <a:noFill/>
          <a:ln>
            <a:noFill/>
          </a:ln>
        </p:spPr>
        <p:txBody>
          <a:bodyPr spcFirstLastPara="1" wrap="square" lIns="0" tIns="54000" rIns="0" bIns="0" anchor="ctr" anchorCtr="0">
            <a:noAutofit/>
          </a:bodyPr>
          <a:lstStyle>
            <a:lvl1pPr marR="0" lvl="0" algn="ctr" rtl="0">
              <a:lnSpc>
                <a:spcPct val="100000"/>
              </a:lnSpc>
              <a:spcBef>
                <a:spcPts val="300"/>
              </a:spcBef>
              <a:spcAft>
                <a:spcPts val="0"/>
              </a:spcAft>
              <a:buClr>
                <a:srgbClr val="529A43"/>
              </a:buClr>
              <a:buSzPts val="1700"/>
              <a:buFont typeface="Libre Franklin"/>
              <a:buNone/>
              <a:defRPr sz="1600" b="0" i="0" u="none" strike="noStrike" cap="none">
                <a:solidFill>
                  <a:schemeClr val="dk1"/>
                </a:solidFill>
                <a:latin typeface="+mn-lt"/>
                <a:ea typeface="Libre Franklin"/>
                <a:cs typeface="Libre Franklin"/>
                <a:sym typeface="Libre Franklin"/>
              </a:defRPr>
            </a:lvl1pPr>
            <a:lvl2pPr marR="0" lvl="1" algn="l" rtl="0">
              <a:lnSpc>
                <a:spcPct val="100000"/>
              </a:lnSpc>
              <a:spcBef>
                <a:spcPts val="300"/>
              </a:spcBef>
              <a:spcAft>
                <a:spcPts val="0"/>
              </a:spcAft>
              <a:buClr>
                <a:srgbClr val="529A43"/>
              </a:buClr>
              <a:buSzPts val="1400"/>
              <a:buFont typeface="Times"/>
              <a:buChar char="•"/>
              <a:defRPr sz="1400" b="0" i="0" u="none" strike="noStrike" cap="none">
                <a:solidFill>
                  <a:schemeClr val="dk1"/>
                </a:solidFill>
                <a:latin typeface="Libre Franklin"/>
                <a:ea typeface="Libre Franklin"/>
                <a:cs typeface="Libre Franklin"/>
                <a:sym typeface="Libre Franklin"/>
              </a:defRPr>
            </a:lvl2pPr>
            <a:lvl3pPr marR="0" lvl="2" algn="l" rtl="0">
              <a:lnSpc>
                <a:spcPct val="100000"/>
              </a:lnSpc>
              <a:spcBef>
                <a:spcPts val="400"/>
              </a:spcBef>
              <a:spcAft>
                <a:spcPts val="0"/>
              </a:spcAft>
              <a:buClr>
                <a:srgbClr val="529A43"/>
              </a:buClr>
              <a:buSzPts val="2000"/>
              <a:buFont typeface="Times"/>
              <a:buNone/>
              <a:defRPr sz="2000" b="0" i="0" u="none" strike="noStrike" cap="none">
                <a:solidFill>
                  <a:srgbClr val="000000"/>
                </a:solidFill>
                <a:latin typeface="Libre Franklin"/>
                <a:ea typeface="Libre Franklin"/>
                <a:cs typeface="Libre Franklin"/>
                <a:sym typeface="Libre Franklin"/>
              </a:defRPr>
            </a:lvl3pPr>
            <a:lvl4pPr marR="0" lvl="3" algn="l" rtl="0">
              <a:lnSpc>
                <a:spcPct val="100000"/>
              </a:lnSpc>
              <a:spcBef>
                <a:spcPts val="400"/>
              </a:spcBef>
              <a:spcAft>
                <a:spcPts val="0"/>
              </a:spcAft>
              <a:buClr>
                <a:srgbClr val="529A43"/>
              </a:buClr>
              <a:buSzPts val="2000"/>
              <a:buFont typeface="Times"/>
              <a:buChar char="•"/>
              <a:defRPr sz="2000" b="0" i="0" u="none" strike="noStrike" cap="none">
                <a:solidFill>
                  <a:srgbClr val="000000"/>
                </a:solidFill>
                <a:latin typeface="Libre Franklin"/>
                <a:ea typeface="Libre Franklin"/>
                <a:cs typeface="Libre Franklin"/>
                <a:sym typeface="Libre Franklin"/>
              </a:defRPr>
            </a:lvl4pPr>
            <a:lvl5pPr marR="0" lvl="4" algn="l" rtl="0">
              <a:lnSpc>
                <a:spcPct val="100000"/>
              </a:lnSpc>
              <a:spcBef>
                <a:spcPts val="400"/>
              </a:spcBef>
              <a:spcAft>
                <a:spcPts val="0"/>
              </a:spcAft>
              <a:buClr>
                <a:srgbClr val="529A43"/>
              </a:buClr>
              <a:buSzPts val="2000"/>
              <a:buFont typeface="Times"/>
              <a:buChar char="•"/>
              <a:defRPr sz="2000" b="0" i="0" u="none" strike="noStrike" cap="none">
                <a:solidFill>
                  <a:srgbClr val="000000"/>
                </a:solidFill>
                <a:latin typeface="Libre Franklin"/>
                <a:ea typeface="Libre Franklin"/>
                <a:cs typeface="Libre Franklin"/>
                <a:sym typeface="Libre Franklin"/>
              </a:defRPr>
            </a:lvl5pPr>
            <a:lvl6pPr marR="0" lvl="5"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6pPr>
            <a:lvl7pPr marR="0" lvl="6"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7pPr>
            <a:lvl8pPr marR="0" lvl="7"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8pPr>
            <a:lvl9pPr marR="0" lvl="8"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9pPr>
          </a:lstStyle>
          <a:p>
            <a:r>
              <a:rPr lang="en-GB" dirty="0"/>
              <a:t>Click icon to add picture</a:t>
            </a:r>
            <a:endParaRPr dirty="0"/>
          </a:p>
        </p:txBody>
      </p:sp>
      <p:sp>
        <p:nvSpPr>
          <p:cNvPr id="16" name="Google Shape;2973;p358">
            <a:extLst>
              <a:ext uri="{FF2B5EF4-FFF2-40B4-BE49-F238E27FC236}">
                <a16:creationId xmlns:a16="http://schemas.microsoft.com/office/drawing/2014/main" id="{E43DF872-518B-4B46-A9F1-4155AFD765FE}"/>
              </a:ext>
            </a:extLst>
          </p:cNvPr>
          <p:cNvSpPr txBox="1">
            <a:spLocks noGrp="1"/>
          </p:cNvSpPr>
          <p:nvPr>
            <p:ph type="body" idx="9"/>
          </p:nvPr>
        </p:nvSpPr>
        <p:spPr>
          <a:xfrm>
            <a:off x="3048004" y="876301"/>
            <a:ext cx="3048000" cy="3286125"/>
          </a:xfrm>
          <a:prstGeom prst="rect">
            <a:avLst/>
          </a:prstGeom>
          <a:solidFill>
            <a:srgbClr val="D8D8D8"/>
          </a:solidFill>
          <a:ln>
            <a:noFill/>
          </a:ln>
        </p:spPr>
        <p:txBody>
          <a:bodyPr spcFirstLastPara="1" wrap="square" lIns="0" tIns="0" rIns="0" bIns="0" anchor="ctr" anchorCtr="0">
            <a:noAutofit/>
          </a:bodyPr>
          <a:lstStyle>
            <a:lvl1pPr marL="0" lvl="0" indent="0" algn="ctr">
              <a:lnSpc>
                <a:spcPct val="100000"/>
              </a:lnSpc>
              <a:spcBef>
                <a:spcPts val="200"/>
              </a:spcBef>
              <a:spcAft>
                <a:spcPts val="0"/>
              </a:spcAft>
              <a:buSzPts val="1200"/>
              <a:buFont typeface="Libre Franklin"/>
              <a:buNone/>
              <a:defRPr sz="1600">
                <a:solidFill>
                  <a:schemeClr val="dk1"/>
                </a:solidFill>
                <a:latin typeface="+mn-lt"/>
                <a:ea typeface="Libre Franklin"/>
                <a:cs typeface="Libre Franklin"/>
                <a:sym typeface="Libre Franklin"/>
              </a:defRPr>
            </a:lvl1pPr>
            <a:lvl2pPr marL="914378" lvl="1" indent="-336542" algn="l">
              <a:lnSpc>
                <a:spcPct val="100000"/>
              </a:lnSpc>
              <a:spcBef>
                <a:spcPts val="300"/>
              </a:spcBef>
              <a:spcAft>
                <a:spcPts val="0"/>
              </a:spcAft>
              <a:buSzPts val="1700"/>
              <a:buChar char="•"/>
              <a:defRPr sz="1700">
                <a:solidFill>
                  <a:schemeClr val="lt1"/>
                </a:solidFill>
              </a:defRPr>
            </a:lvl2pPr>
            <a:lvl3pPr marL="1371566" lvl="2" indent="-228594" algn="l">
              <a:lnSpc>
                <a:spcPct val="100000"/>
              </a:lnSpc>
              <a:spcBef>
                <a:spcPts val="300"/>
              </a:spcBef>
              <a:spcAft>
                <a:spcPts val="0"/>
              </a:spcAft>
              <a:buSzPts val="1700"/>
              <a:buNone/>
              <a:defRPr sz="1700">
                <a:solidFill>
                  <a:schemeClr val="lt1"/>
                </a:solidFill>
              </a:defRPr>
            </a:lvl3pPr>
            <a:lvl4pPr marL="1828754" lvl="3" indent="-336542" algn="l">
              <a:lnSpc>
                <a:spcPct val="100000"/>
              </a:lnSpc>
              <a:spcBef>
                <a:spcPts val="300"/>
              </a:spcBef>
              <a:spcAft>
                <a:spcPts val="0"/>
              </a:spcAft>
              <a:buSzPts val="1700"/>
              <a:buChar char="•"/>
              <a:defRPr sz="1700">
                <a:solidFill>
                  <a:schemeClr val="lt1"/>
                </a:solidFill>
              </a:defRPr>
            </a:lvl4pPr>
            <a:lvl5pPr marL="2285943" lvl="4" indent="-336542" algn="l">
              <a:lnSpc>
                <a:spcPct val="100000"/>
              </a:lnSpc>
              <a:spcBef>
                <a:spcPts val="300"/>
              </a:spcBef>
              <a:spcAft>
                <a:spcPts val="0"/>
              </a:spcAft>
              <a:buSzPts val="1700"/>
              <a:buChar char="•"/>
              <a:defRPr sz="1700">
                <a:solidFill>
                  <a:schemeClr val="lt1"/>
                </a:solidFill>
              </a:defRPr>
            </a:lvl5pPr>
            <a:lvl6pPr marL="2743132" lvl="5" indent="-317492" algn="l">
              <a:lnSpc>
                <a:spcPct val="100000"/>
              </a:lnSpc>
              <a:spcBef>
                <a:spcPts val="300"/>
              </a:spcBef>
              <a:spcAft>
                <a:spcPts val="0"/>
              </a:spcAft>
              <a:buSzPts val="1400"/>
              <a:buChar char="•"/>
              <a:defRPr/>
            </a:lvl6pPr>
            <a:lvl7pPr marL="3200320" lvl="6" indent="-317492" algn="l">
              <a:lnSpc>
                <a:spcPct val="100000"/>
              </a:lnSpc>
              <a:spcBef>
                <a:spcPts val="300"/>
              </a:spcBef>
              <a:spcAft>
                <a:spcPts val="0"/>
              </a:spcAft>
              <a:buSzPts val="1400"/>
              <a:buChar char="•"/>
              <a:defRPr/>
            </a:lvl7pPr>
            <a:lvl8pPr marL="3657509" lvl="7" indent="-317492" algn="l">
              <a:lnSpc>
                <a:spcPct val="100000"/>
              </a:lnSpc>
              <a:spcBef>
                <a:spcPts val="300"/>
              </a:spcBef>
              <a:spcAft>
                <a:spcPts val="0"/>
              </a:spcAft>
              <a:buSzPts val="1400"/>
              <a:buChar char="•"/>
              <a:defRPr/>
            </a:lvl8pPr>
            <a:lvl9pPr marL="4114697" lvl="8" indent="-317492" algn="l">
              <a:lnSpc>
                <a:spcPct val="100000"/>
              </a:lnSpc>
              <a:spcBef>
                <a:spcPts val="300"/>
              </a:spcBef>
              <a:spcAft>
                <a:spcPts val="0"/>
              </a:spcAft>
              <a:buSzPts val="1400"/>
              <a:buChar char="•"/>
              <a:defRPr/>
            </a:lvl9pPr>
          </a:lstStyle>
          <a:p>
            <a:pPr lvl="0"/>
            <a:r>
              <a:rPr lang="en-GB" dirty="0"/>
              <a:t>Click to edit Master text styles</a:t>
            </a:r>
          </a:p>
        </p:txBody>
      </p:sp>
      <p:sp>
        <p:nvSpPr>
          <p:cNvPr id="11" name="Slide Number Placeholder 2">
            <a:extLst>
              <a:ext uri="{FF2B5EF4-FFF2-40B4-BE49-F238E27FC236}">
                <a16:creationId xmlns:a16="http://schemas.microsoft.com/office/drawing/2014/main" id="{D391A2B7-5ADB-6C4D-A02A-FE47F1CD030B}"/>
              </a:ext>
            </a:extLst>
          </p:cNvPr>
          <p:cNvSpPr>
            <a:spLocks noGrp="1"/>
          </p:cNvSpPr>
          <p:nvPr>
            <p:ph type="sldNum" sz="quarter" idx="14"/>
          </p:nvPr>
        </p:nvSpPr>
        <p:spPr>
          <a:xfrm>
            <a:off x="338137" y="4744094"/>
            <a:ext cx="440339" cy="273844"/>
          </a:xfrm>
          <a:prstGeom prst="rect">
            <a:avLst/>
          </a:prstGeom>
        </p:spPr>
        <p:txBody>
          <a:bodyPr/>
          <a:lstStyle>
            <a:lvl1pPr>
              <a:defRPr sz="800"/>
            </a:lvl1pPr>
          </a:lstStyle>
          <a:p>
            <a:fld id="{174B9191-1FF5-4AA8-997A-BC157C983956}" type="slidenum">
              <a:rPr lang="en-GB" smtClean="0"/>
              <a:pPr/>
              <a:t>‹#›</a:t>
            </a:fld>
            <a:endParaRPr lang="en-GB" dirty="0"/>
          </a:p>
        </p:txBody>
      </p:sp>
      <p:sp>
        <p:nvSpPr>
          <p:cNvPr id="12" name="Date Placeholder 3">
            <a:extLst>
              <a:ext uri="{FF2B5EF4-FFF2-40B4-BE49-F238E27FC236}">
                <a16:creationId xmlns:a16="http://schemas.microsoft.com/office/drawing/2014/main" id="{573F42DF-2EEB-B949-B892-85143DCDF8BC}"/>
              </a:ext>
            </a:extLst>
          </p:cNvPr>
          <p:cNvSpPr>
            <a:spLocks noGrp="1"/>
          </p:cNvSpPr>
          <p:nvPr>
            <p:ph type="dt" sz="half" idx="15"/>
          </p:nvPr>
        </p:nvSpPr>
        <p:spPr>
          <a:xfrm>
            <a:off x="892775" y="4744094"/>
            <a:ext cx="905133" cy="273844"/>
          </a:xfrm>
          <a:prstGeom prst="rect">
            <a:avLst/>
          </a:prstGeom>
        </p:spPr>
        <p:txBody>
          <a:bodyPr/>
          <a:lstStyle>
            <a:lvl1pPr>
              <a:defRPr sz="800"/>
            </a:lvl1pPr>
          </a:lstStyle>
          <a:p>
            <a:fld id="{4C277E88-69E4-4980-8A51-2492EA1BE7AD}" type="datetimeFigureOut">
              <a:rPr lang="en-GB" smtClean="0"/>
              <a:pPr/>
              <a:t>18/10/2022</a:t>
            </a:fld>
            <a:endParaRPr lang="en-GB" dirty="0"/>
          </a:p>
        </p:txBody>
      </p:sp>
      <p:sp>
        <p:nvSpPr>
          <p:cNvPr id="17" name="Footer Placeholder 4">
            <a:extLst>
              <a:ext uri="{FF2B5EF4-FFF2-40B4-BE49-F238E27FC236}">
                <a16:creationId xmlns:a16="http://schemas.microsoft.com/office/drawing/2014/main" id="{3B6442BC-BC7D-F34C-B583-BB0F43667E45}"/>
              </a:ext>
            </a:extLst>
          </p:cNvPr>
          <p:cNvSpPr>
            <a:spLocks noGrp="1"/>
          </p:cNvSpPr>
          <p:nvPr>
            <p:ph type="ftr" sz="quarter" idx="3"/>
          </p:nvPr>
        </p:nvSpPr>
        <p:spPr>
          <a:xfrm>
            <a:off x="4998308" y="4744094"/>
            <a:ext cx="2916195" cy="273844"/>
          </a:xfrm>
          <a:prstGeom prst="rect">
            <a:avLst/>
          </a:prstGeom>
        </p:spPr>
        <p:txBody>
          <a:bodyPr/>
          <a:lstStyle>
            <a:lvl1pPr>
              <a:defRPr sz="800"/>
            </a:lvl1pPr>
          </a:lstStyle>
          <a:p>
            <a:pPr>
              <a:buClr>
                <a:srgbClr val="000000"/>
              </a:buClr>
              <a:buSzPts val="1100"/>
              <a:buFont typeface="Arial"/>
              <a:buNone/>
            </a:pPr>
            <a:endParaRPr lang="en-GB" dirty="0"/>
          </a:p>
        </p:txBody>
      </p:sp>
    </p:spTree>
    <p:extLst>
      <p:ext uri="{BB962C8B-B14F-4D97-AF65-F5344CB8AC3E}">
        <p14:creationId xmlns:p14="http://schemas.microsoft.com/office/powerpoint/2010/main" val="391486453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stom layout 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3A18DC-6ADE-43A3-8EE3-A9FEC8EB00AE}"/>
              </a:ext>
            </a:extLst>
          </p:cNvPr>
          <p:cNvSpPr>
            <a:spLocks noGrp="1"/>
          </p:cNvSpPr>
          <p:nvPr>
            <p:ph type="title"/>
          </p:nvPr>
        </p:nvSpPr>
        <p:spPr/>
        <p:txBody>
          <a:bodyPr/>
          <a:lstStyle/>
          <a:p>
            <a:r>
              <a:rPr lang="en-GB" dirty="0"/>
              <a:t>Click to edit Master title style</a:t>
            </a:r>
          </a:p>
        </p:txBody>
      </p:sp>
      <p:sp>
        <p:nvSpPr>
          <p:cNvPr id="6" name="Google Shape;2999;p361">
            <a:extLst>
              <a:ext uri="{FF2B5EF4-FFF2-40B4-BE49-F238E27FC236}">
                <a16:creationId xmlns:a16="http://schemas.microsoft.com/office/drawing/2014/main" id="{0545F60C-9CFD-4BD4-9E20-506C50A3C1D5}"/>
              </a:ext>
            </a:extLst>
          </p:cNvPr>
          <p:cNvSpPr>
            <a:spLocks noGrp="1"/>
          </p:cNvSpPr>
          <p:nvPr>
            <p:ph type="pic" idx="2"/>
          </p:nvPr>
        </p:nvSpPr>
        <p:spPr>
          <a:xfrm>
            <a:off x="6096004" y="879475"/>
            <a:ext cx="3048000" cy="1872000"/>
          </a:xfrm>
          <a:prstGeom prst="rect">
            <a:avLst/>
          </a:prstGeom>
          <a:noFill/>
          <a:ln>
            <a:noFill/>
          </a:ln>
        </p:spPr>
        <p:txBody>
          <a:bodyPr spcFirstLastPara="1" wrap="square" lIns="0" tIns="54000" rIns="0" bIns="0" anchor="ctr" anchorCtr="0">
            <a:noAutofit/>
          </a:bodyPr>
          <a:lstStyle>
            <a:lvl1pPr marR="0" lvl="0" algn="ctr" rtl="0">
              <a:lnSpc>
                <a:spcPct val="100000"/>
              </a:lnSpc>
              <a:spcBef>
                <a:spcPts val="300"/>
              </a:spcBef>
              <a:spcAft>
                <a:spcPts val="0"/>
              </a:spcAft>
              <a:buClr>
                <a:srgbClr val="529A43"/>
              </a:buClr>
              <a:buSzPts val="1700"/>
              <a:buFont typeface="Libre Franklin"/>
              <a:buNone/>
              <a:defRPr sz="1700" b="0" i="0" u="none" strike="noStrike" cap="none">
                <a:solidFill>
                  <a:schemeClr val="dk1"/>
                </a:solidFill>
                <a:latin typeface="+mn-lt"/>
                <a:ea typeface="Libre Franklin"/>
                <a:cs typeface="Libre Franklin"/>
                <a:sym typeface="Libre Franklin"/>
              </a:defRPr>
            </a:lvl1pPr>
            <a:lvl2pPr marR="0" lvl="1" algn="l" rtl="0">
              <a:lnSpc>
                <a:spcPct val="100000"/>
              </a:lnSpc>
              <a:spcBef>
                <a:spcPts val="300"/>
              </a:spcBef>
              <a:spcAft>
                <a:spcPts val="0"/>
              </a:spcAft>
              <a:buClr>
                <a:srgbClr val="529A43"/>
              </a:buClr>
              <a:buSzPts val="1400"/>
              <a:buFont typeface="Times"/>
              <a:buChar char="•"/>
              <a:defRPr sz="1400" b="0" i="0" u="none" strike="noStrike" cap="none">
                <a:solidFill>
                  <a:schemeClr val="dk1"/>
                </a:solidFill>
                <a:latin typeface="Libre Franklin"/>
                <a:ea typeface="Libre Franklin"/>
                <a:cs typeface="Libre Franklin"/>
                <a:sym typeface="Libre Franklin"/>
              </a:defRPr>
            </a:lvl2pPr>
            <a:lvl3pPr marR="0" lvl="2" algn="l" rtl="0">
              <a:lnSpc>
                <a:spcPct val="100000"/>
              </a:lnSpc>
              <a:spcBef>
                <a:spcPts val="400"/>
              </a:spcBef>
              <a:spcAft>
                <a:spcPts val="0"/>
              </a:spcAft>
              <a:buClr>
                <a:srgbClr val="529A43"/>
              </a:buClr>
              <a:buSzPts val="2000"/>
              <a:buFont typeface="Times"/>
              <a:buNone/>
              <a:defRPr sz="2000" b="0" i="0" u="none" strike="noStrike" cap="none">
                <a:solidFill>
                  <a:srgbClr val="000000"/>
                </a:solidFill>
                <a:latin typeface="Libre Franklin"/>
                <a:ea typeface="Libre Franklin"/>
                <a:cs typeface="Libre Franklin"/>
                <a:sym typeface="Libre Franklin"/>
              </a:defRPr>
            </a:lvl3pPr>
            <a:lvl4pPr marR="0" lvl="3" algn="l" rtl="0">
              <a:lnSpc>
                <a:spcPct val="100000"/>
              </a:lnSpc>
              <a:spcBef>
                <a:spcPts val="400"/>
              </a:spcBef>
              <a:spcAft>
                <a:spcPts val="0"/>
              </a:spcAft>
              <a:buClr>
                <a:srgbClr val="529A43"/>
              </a:buClr>
              <a:buSzPts val="2000"/>
              <a:buFont typeface="Times"/>
              <a:buChar char="•"/>
              <a:defRPr sz="2000" b="0" i="0" u="none" strike="noStrike" cap="none">
                <a:solidFill>
                  <a:srgbClr val="000000"/>
                </a:solidFill>
                <a:latin typeface="Libre Franklin"/>
                <a:ea typeface="Libre Franklin"/>
                <a:cs typeface="Libre Franklin"/>
                <a:sym typeface="Libre Franklin"/>
              </a:defRPr>
            </a:lvl4pPr>
            <a:lvl5pPr marR="0" lvl="4" algn="l" rtl="0">
              <a:lnSpc>
                <a:spcPct val="100000"/>
              </a:lnSpc>
              <a:spcBef>
                <a:spcPts val="400"/>
              </a:spcBef>
              <a:spcAft>
                <a:spcPts val="0"/>
              </a:spcAft>
              <a:buClr>
                <a:srgbClr val="529A43"/>
              </a:buClr>
              <a:buSzPts val="2000"/>
              <a:buFont typeface="Times"/>
              <a:buChar char="•"/>
              <a:defRPr sz="2000" b="0" i="0" u="none" strike="noStrike" cap="none">
                <a:solidFill>
                  <a:srgbClr val="000000"/>
                </a:solidFill>
                <a:latin typeface="Libre Franklin"/>
                <a:ea typeface="Libre Franklin"/>
                <a:cs typeface="Libre Franklin"/>
                <a:sym typeface="Libre Franklin"/>
              </a:defRPr>
            </a:lvl5pPr>
            <a:lvl6pPr marR="0" lvl="5"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6pPr>
            <a:lvl7pPr marR="0" lvl="6"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7pPr>
            <a:lvl8pPr marR="0" lvl="7"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8pPr>
            <a:lvl9pPr marR="0" lvl="8"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9pPr>
          </a:lstStyle>
          <a:p>
            <a:r>
              <a:rPr lang="en-GB" dirty="0"/>
              <a:t>Click icon to add picture</a:t>
            </a:r>
            <a:endParaRPr dirty="0"/>
          </a:p>
        </p:txBody>
      </p:sp>
      <p:sp>
        <p:nvSpPr>
          <p:cNvPr id="7" name="Google Shape;3001;p361">
            <a:extLst>
              <a:ext uri="{FF2B5EF4-FFF2-40B4-BE49-F238E27FC236}">
                <a16:creationId xmlns:a16="http://schemas.microsoft.com/office/drawing/2014/main" id="{FB1CED18-825F-450F-8CDC-026C922E1818}"/>
              </a:ext>
            </a:extLst>
          </p:cNvPr>
          <p:cNvSpPr>
            <a:spLocks noGrp="1"/>
          </p:cNvSpPr>
          <p:nvPr>
            <p:ph type="pic" idx="4"/>
          </p:nvPr>
        </p:nvSpPr>
        <p:spPr>
          <a:xfrm>
            <a:off x="6096004" y="2756056"/>
            <a:ext cx="3048000" cy="1872000"/>
          </a:xfrm>
          <a:prstGeom prst="rect">
            <a:avLst/>
          </a:prstGeom>
          <a:noFill/>
          <a:ln>
            <a:noFill/>
          </a:ln>
        </p:spPr>
        <p:txBody>
          <a:bodyPr spcFirstLastPara="1" wrap="square" lIns="0" tIns="54000" rIns="0" bIns="0" anchor="ctr" anchorCtr="0">
            <a:noAutofit/>
          </a:bodyPr>
          <a:lstStyle>
            <a:lvl1pPr marR="0" lvl="0" algn="ctr" rtl="0">
              <a:lnSpc>
                <a:spcPct val="100000"/>
              </a:lnSpc>
              <a:spcBef>
                <a:spcPts val="300"/>
              </a:spcBef>
              <a:spcAft>
                <a:spcPts val="0"/>
              </a:spcAft>
              <a:buClr>
                <a:srgbClr val="529A43"/>
              </a:buClr>
              <a:buSzPts val="1700"/>
              <a:buFont typeface="Libre Franklin"/>
              <a:buNone/>
              <a:defRPr sz="1700" b="0" i="0" u="none" strike="noStrike" cap="none">
                <a:solidFill>
                  <a:schemeClr val="dk1"/>
                </a:solidFill>
                <a:latin typeface="+mn-lt"/>
                <a:ea typeface="Libre Franklin"/>
                <a:cs typeface="Libre Franklin"/>
                <a:sym typeface="Libre Franklin"/>
              </a:defRPr>
            </a:lvl1pPr>
            <a:lvl2pPr marR="0" lvl="1" algn="l" rtl="0">
              <a:lnSpc>
                <a:spcPct val="100000"/>
              </a:lnSpc>
              <a:spcBef>
                <a:spcPts val="300"/>
              </a:spcBef>
              <a:spcAft>
                <a:spcPts val="0"/>
              </a:spcAft>
              <a:buClr>
                <a:srgbClr val="529A43"/>
              </a:buClr>
              <a:buSzPts val="1400"/>
              <a:buFont typeface="Times"/>
              <a:buChar char="•"/>
              <a:defRPr sz="1400" b="0" i="0" u="none" strike="noStrike" cap="none">
                <a:solidFill>
                  <a:schemeClr val="dk1"/>
                </a:solidFill>
                <a:latin typeface="Libre Franklin"/>
                <a:ea typeface="Libre Franklin"/>
                <a:cs typeface="Libre Franklin"/>
                <a:sym typeface="Libre Franklin"/>
              </a:defRPr>
            </a:lvl2pPr>
            <a:lvl3pPr marR="0" lvl="2" algn="l" rtl="0">
              <a:lnSpc>
                <a:spcPct val="100000"/>
              </a:lnSpc>
              <a:spcBef>
                <a:spcPts val="400"/>
              </a:spcBef>
              <a:spcAft>
                <a:spcPts val="0"/>
              </a:spcAft>
              <a:buClr>
                <a:srgbClr val="529A43"/>
              </a:buClr>
              <a:buSzPts val="2000"/>
              <a:buFont typeface="Times"/>
              <a:buNone/>
              <a:defRPr sz="2000" b="0" i="0" u="none" strike="noStrike" cap="none">
                <a:solidFill>
                  <a:srgbClr val="000000"/>
                </a:solidFill>
                <a:latin typeface="Libre Franklin"/>
                <a:ea typeface="Libre Franklin"/>
                <a:cs typeface="Libre Franklin"/>
                <a:sym typeface="Libre Franklin"/>
              </a:defRPr>
            </a:lvl3pPr>
            <a:lvl4pPr marR="0" lvl="3" algn="l" rtl="0">
              <a:lnSpc>
                <a:spcPct val="100000"/>
              </a:lnSpc>
              <a:spcBef>
                <a:spcPts val="400"/>
              </a:spcBef>
              <a:spcAft>
                <a:spcPts val="0"/>
              </a:spcAft>
              <a:buClr>
                <a:srgbClr val="529A43"/>
              </a:buClr>
              <a:buSzPts val="2000"/>
              <a:buFont typeface="Times"/>
              <a:buChar char="•"/>
              <a:defRPr sz="2000" b="0" i="0" u="none" strike="noStrike" cap="none">
                <a:solidFill>
                  <a:srgbClr val="000000"/>
                </a:solidFill>
                <a:latin typeface="Libre Franklin"/>
                <a:ea typeface="Libre Franklin"/>
                <a:cs typeface="Libre Franklin"/>
                <a:sym typeface="Libre Franklin"/>
              </a:defRPr>
            </a:lvl4pPr>
            <a:lvl5pPr marR="0" lvl="4" algn="l" rtl="0">
              <a:lnSpc>
                <a:spcPct val="100000"/>
              </a:lnSpc>
              <a:spcBef>
                <a:spcPts val="400"/>
              </a:spcBef>
              <a:spcAft>
                <a:spcPts val="0"/>
              </a:spcAft>
              <a:buClr>
                <a:srgbClr val="529A43"/>
              </a:buClr>
              <a:buSzPts val="2000"/>
              <a:buFont typeface="Times"/>
              <a:buChar char="•"/>
              <a:defRPr sz="2000" b="0" i="0" u="none" strike="noStrike" cap="none">
                <a:solidFill>
                  <a:srgbClr val="000000"/>
                </a:solidFill>
                <a:latin typeface="Libre Franklin"/>
                <a:ea typeface="Libre Franklin"/>
                <a:cs typeface="Libre Franklin"/>
                <a:sym typeface="Libre Franklin"/>
              </a:defRPr>
            </a:lvl5pPr>
            <a:lvl6pPr marR="0" lvl="5"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6pPr>
            <a:lvl7pPr marR="0" lvl="6"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7pPr>
            <a:lvl8pPr marR="0" lvl="7"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8pPr>
            <a:lvl9pPr marR="0" lvl="8"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9pPr>
          </a:lstStyle>
          <a:p>
            <a:r>
              <a:rPr lang="en-GB" dirty="0"/>
              <a:t>Click icon to add picture</a:t>
            </a:r>
            <a:endParaRPr dirty="0"/>
          </a:p>
        </p:txBody>
      </p:sp>
      <p:sp>
        <p:nvSpPr>
          <p:cNvPr id="8" name="Google Shape;3002;p361">
            <a:extLst>
              <a:ext uri="{FF2B5EF4-FFF2-40B4-BE49-F238E27FC236}">
                <a16:creationId xmlns:a16="http://schemas.microsoft.com/office/drawing/2014/main" id="{0CF8E754-BB4C-4862-B2E2-0685C543C84E}"/>
              </a:ext>
            </a:extLst>
          </p:cNvPr>
          <p:cNvSpPr>
            <a:spLocks noGrp="1"/>
          </p:cNvSpPr>
          <p:nvPr>
            <p:ph type="pic" idx="5"/>
          </p:nvPr>
        </p:nvSpPr>
        <p:spPr>
          <a:xfrm>
            <a:off x="3048008" y="879475"/>
            <a:ext cx="3048000" cy="1872000"/>
          </a:xfrm>
          <a:prstGeom prst="rect">
            <a:avLst/>
          </a:prstGeom>
          <a:noFill/>
          <a:ln>
            <a:noFill/>
          </a:ln>
        </p:spPr>
        <p:txBody>
          <a:bodyPr spcFirstLastPara="1" wrap="square" lIns="0" tIns="54000" rIns="0" bIns="0" anchor="ctr" anchorCtr="0">
            <a:noAutofit/>
          </a:bodyPr>
          <a:lstStyle>
            <a:lvl1pPr marR="0" lvl="0" algn="ctr" rtl="0">
              <a:lnSpc>
                <a:spcPct val="100000"/>
              </a:lnSpc>
              <a:spcBef>
                <a:spcPts val="300"/>
              </a:spcBef>
              <a:spcAft>
                <a:spcPts val="0"/>
              </a:spcAft>
              <a:buClr>
                <a:srgbClr val="529A43"/>
              </a:buClr>
              <a:buSzPts val="1700"/>
              <a:buFont typeface="Libre Franklin"/>
              <a:buNone/>
              <a:defRPr sz="1700" b="0" i="0" u="none" strike="noStrike" cap="none">
                <a:solidFill>
                  <a:schemeClr val="dk1"/>
                </a:solidFill>
                <a:latin typeface="+mn-lt"/>
                <a:ea typeface="Libre Franklin"/>
                <a:cs typeface="Libre Franklin"/>
                <a:sym typeface="Libre Franklin"/>
              </a:defRPr>
            </a:lvl1pPr>
            <a:lvl2pPr marR="0" lvl="1" algn="l" rtl="0">
              <a:lnSpc>
                <a:spcPct val="100000"/>
              </a:lnSpc>
              <a:spcBef>
                <a:spcPts val="300"/>
              </a:spcBef>
              <a:spcAft>
                <a:spcPts val="0"/>
              </a:spcAft>
              <a:buClr>
                <a:srgbClr val="529A43"/>
              </a:buClr>
              <a:buSzPts val="1400"/>
              <a:buFont typeface="Times"/>
              <a:buChar char="•"/>
              <a:defRPr sz="1400" b="0" i="0" u="none" strike="noStrike" cap="none">
                <a:solidFill>
                  <a:schemeClr val="dk1"/>
                </a:solidFill>
                <a:latin typeface="Libre Franklin"/>
                <a:ea typeface="Libre Franklin"/>
                <a:cs typeface="Libre Franklin"/>
                <a:sym typeface="Libre Franklin"/>
              </a:defRPr>
            </a:lvl2pPr>
            <a:lvl3pPr marR="0" lvl="2" algn="l" rtl="0">
              <a:lnSpc>
                <a:spcPct val="100000"/>
              </a:lnSpc>
              <a:spcBef>
                <a:spcPts val="400"/>
              </a:spcBef>
              <a:spcAft>
                <a:spcPts val="0"/>
              </a:spcAft>
              <a:buClr>
                <a:srgbClr val="529A43"/>
              </a:buClr>
              <a:buSzPts val="2000"/>
              <a:buFont typeface="Times"/>
              <a:buNone/>
              <a:defRPr sz="2000" b="0" i="0" u="none" strike="noStrike" cap="none">
                <a:solidFill>
                  <a:srgbClr val="000000"/>
                </a:solidFill>
                <a:latin typeface="Libre Franklin"/>
                <a:ea typeface="Libre Franklin"/>
                <a:cs typeface="Libre Franklin"/>
                <a:sym typeface="Libre Franklin"/>
              </a:defRPr>
            </a:lvl3pPr>
            <a:lvl4pPr marR="0" lvl="3" algn="l" rtl="0">
              <a:lnSpc>
                <a:spcPct val="100000"/>
              </a:lnSpc>
              <a:spcBef>
                <a:spcPts val="400"/>
              </a:spcBef>
              <a:spcAft>
                <a:spcPts val="0"/>
              </a:spcAft>
              <a:buClr>
                <a:srgbClr val="529A43"/>
              </a:buClr>
              <a:buSzPts val="2000"/>
              <a:buFont typeface="Times"/>
              <a:buChar char="•"/>
              <a:defRPr sz="2000" b="0" i="0" u="none" strike="noStrike" cap="none">
                <a:solidFill>
                  <a:srgbClr val="000000"/>
                </a:solidFill>
                <a:latin typeface="Libre Franklin"/>
                <a:ea typeface="Libre Franklin"/>
                <a:cs typeface="Libre Franklin"/>
                <a:sym typeface="Libre Franklin"/>
              </a:defRPr>
            </a:lvl4pPr>
            <a:lvl5pPr marR="0" lvl="4" algn="l" rtl="0">
              <a:lnSpc>
                <a:spcPct val="100000"/>
              </a:lnSpc>
              <a:spcBef>
                <a:spcPts val="400"/>
              </a:spcBef>
              <a:spcAft>
                <a:spcPts val="0"/>
              </a:spcAft>
              <a:buClr>
                <a:srgbClr val="529A43"/>
              </a:buClr>
              <a:buSzPts val="2000"/>
              <a:buFont typeface="Times"/>
              <a:buChar char="•"/>
              <a:defRPr sz="2000" b="0" i="0" u="none" strike="noStrike" cap="none">
                <a:solidFill>
                  <a:srgbClr val="000000"/>
                </a:solidFill>
                <a:latin typeface="Libre Franklin"/>
                <a:ea typeface="Libre Franklin"/>
                <a:cs typeface="Libre Franklin"/>
                <a:sym typeface="Libre Franklin"/>
              </a:defRPr>
            </a:lvl5pPr>
            <a:lvl6pPr marR="0" lvl="5"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6pPr>
            <a:lvl7pPr marR="0" lvl="6"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7pPr>
            <a:lvl8pPr marR="0" lvl="7"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8pPr>
            <a:lvl9pPr marR="0" lvl="8"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9pPr>
          </a:lstStyle>
          <a:p>
            <a:r>
              <a:rPr lang="en-GB" dirty="0"/>
              <a:t>Click icon to add picture</a:t>
            </a:r>
            <a:endParaRPr dirty="0"/>
          </a:p>
        </p:txBody>
      </p:sp>
      <p:sp>
        <p:nvSpPr>
          <p:cNvPr id="9" name="Google Shape;3003;p361">
            <a:extLst>
              <a:ext uri="{FF2B5EF4-FFF2-40B4-BE49-F238E27FC236}">
                <a16:creationId xmlns:a16="http://schemas.microsoft.com/office/drawing/2014/main" id="{A9A70061-824E-4044-8D26-E5D6519438C5}"/>
              </a:ext>
            </a:extLst>
          </p:cNvPr>
          <p:cNvSpPr>
            <a:spLocks noGrp="1"/>
          </p:cNvSpPr>
          <p:nvPr>
            <p:ph type="pic" idx="6"/>
          </p:nvPr>
        </p:nvSpPr>
        <p:spPr>
          <a:xfrm>
            <a:off x="3048008" y="2756056"/>
            <a:ext cx="3048000" cy="1872000"/>
          </a:xfrm>
          <a:prstGeom prst="rect">
            <a:avLst/>
          </a:prstGeom>
          <a:noFill/>
          <a:ln>
            <a:noFill/>
          </a:ln>
        </p:spPr>
        <p:txBody>
          <a:bodyPr spcFirstLastPara="1" wrap="square" lIns="0" tIns="54000" rIns="0" bIns="0" anchor="ctr" anchorCtr="0">
            <a:noAutofit/>
          </a:bodyPr>
          <a:lstStyle>
            <a:lvl1pPr marR="0" lvl="0" algn="ctr" rtl="0">
              <a:lnSpc>
                <a:spcPct val="100000"/>
              </a:lnSpc>
              <a:spcBef>
                <a:spcPts val="300"/>
              </a:spcBef>
              <a:spcAft>
                <a:spcPts val="0"/>
              </a:spcAft>
              <a:buClr>
                <a:srgbClr val="529A43"/>
              </a:buClr>
              <a:buSzPts val="1700"/>
              <a:buFont typeface="Libre Franklin"/>
              <a:buNone/>
              <a:defRPr sz="1700" b="0" i="0" u="none" strike="noStrike" cap="none">
                <a:solidFill>
                  <a:schemeClr val="dk1"/>
                </a:solidFill>
                <a:latin typeface="+mn-lt"/>
                <a:ea typeface="Libre Franklin"/>
                <a:cs typeface="Libre Franklin"/>
                <a:sym typeface="Libre Franklin"/>
              </a:defRPr>
            </a:lvl1pPr>
            <a:lvl2pPr marR="0" lvl="1" algn="l" rtl="0">
              <a:lnSpc>
                <a:spcPct val="100000"/>
              </a:lnSpc>
              <a:spcBef>
                <a:spcPts val="300"/>
              </a:spcBef>
              <a:spcAft>
                <a:spcPts val="0"/>
              </a:spcAft>
              <a:buClr>
                <a:srgbClr val="529A43"/>
              </a:buClr>
              <a:buSzPts val="1400"/>
              <a:buFont typeface="Times"/>
              <a:buChar char="•"/>
              <a:defRPr sz="1400" b="0" i="0" u="none" strike="noStrike" cap="none">
                <a:solidFill>
                  <a:schemeClr val="dk1"/>
                </a:solidFill>
                <a:latin typeface="Libre Franklin"/>
                <a:ea typeface="Libre Franklin"/>
                <a:cs typeface="Libre Franklin"/>
                <a:sym typeface="Libre Franklin"/>
              </a:defRPr>
            </a:lvl2pPr>
            <a:lvl3pPr marR="0" lvl="2" algn="l" rtl="0">
              <a:lnSpc>
                <a:spcPct val="100000"/>
              </a:lnSpc>
              <a:spcBef>
                <a:spcPts val="400"/>
              </a:spcBef>
              <a:spcAft>
                <a:spcPts val="0"/>
              </a:spcAft>
              <a:buClr>
                <a:srgbClr val="529A43"/>
              </a:buClr>
              <a:buSzPts val="2000"/>
              <a:buFont typeface="Times"/>
              <a:buNone/>
              <a:defRPr sz="2000" b="0" i="0" u="none" strike="noStrike" cap="none">
                <a:solidFill>
                  <a:srgbClr val="000000"/>
                </a:solidFill>
                <a:latin typeface="Libre Franklin"/>
                <a:ea typeface="Libre Franklin"/>
                <a:cs typeface="Libre Franklin"/>
                <a:sym typeface="Libre Franklin"/>
              </a:defRPr>
            </a:lvl3pPr>
            <a:lvl4pPr marR="0" lvl="3" algn="l" rtl="0">
              <a:lnSpc>
                <a:spcPct val="100000"/>
              </a:lnSpc>
              <a:spcBef>
                <a:spcPts val="400"/>
              </a:spcBef>
              <a:spcAft>
                <a:spcPts val="0"/>
              </a:spcAft>
              <a:buClr>
                <a:srgbClr val="529A43"/>
              </a:buClr>
              <a:buSzPts val="2000"/>
              <a:buFont typeface="Times"/>
              <a:buChar char="•"/>
              <a:defRPr sz="2000" b="0" i="0" u="none" strike="noStrike" cap="none">
                <a:solidFill>
                  <a:srgbClr val="000000"/>
                </a:solidFill>
                <a:latin typeface="Libre Franklin"/>
                <a:ea typeface="Libre Franklin"/>
                <a:cs typeface="Libre Franklin"/>
                <a:sym typeface="Libre Franklin"/>
              </a:defRPr>
            </a:lvl4pPr>
            <a:lvl5pPr marR="0" lvl="4" algn="l" rtl="0">
              <a:lnSpc>
                <a:spcPct val="100000"/>
              </a:lnSpc>
              <a:spcBef>
                <a:spcPts val="400"/>
              </a:spcBef>
              <a:spcAft>
                <a:spcPts val="0"/>
              </a:spcAft>
              <a:buClr>
                <a:srgbClr val="529A43"/>
              </a:buClr>
              <a:buSzPts val="2000"/>
              <a:buFont typeface="Times"/>
              <a:buChar char="•"/>
              <a:defRPr sz="2000" b="0" i="0" u="none" strike="noStrike" cap="none">
                <a:solidFill>
                  <a:srgbClr val="000000"/>
                </a:solidFill>
                <a:latin typeface="Libre Franklin"/>
                <a:ea typeface="Libre Franklin"/>
                <a:cs typeface="Libre Franklin"/>
                <a:sym typeface="Libre Franklin"/>
              </a:defRPr>
            </a:lvl5pPr>
            <a:lvl6pPr marR="0" lvl="5"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6pPr>
            <a:lvl7pPr marR="0" lvl="6"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7pPr>
            <a:lvl8pPr marR="0" lvl="7"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8pPr>
            <a:lvl9pPr marR="0" lvl="8"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9pPr>
          </a:lstStyle>
          <a:p>
            <a:r>
              <a:rPr lang="en-GB" dirty="0"/>
              <a:t>Click icon to add picture</a:t>
            </a:r>
            <a:endParaRPr dirty="0"/>
          </a:p>
        </p:txBody>
      </p:sp>
      <p:sp>
        <p:nvSpPr>
          <p:cNvPr id="10" name="Google Shape;2998;p361">
            <a:extLst>
              <a:ext uri="{FF2B5EF4-FFF2-40B4-BE49-F238E27FC236}">
                <a16:creationId xmlns:a16="http://schemas.microsoft.com/office/drawing/2014/main" id="{107F0B66-70B4-4FAF-8A1D-432987C8AC25}"/>
              </a:ext>
            </a:extLst>
          </p:cNvPr>
          <p:cNvSpPr txBox="1">
            <a:spLocks noGrp="1"/>
          </p:cNvSpPr>
          <p:nvPr>
            <p:ph type="body" idx="1"/>
          </p:nvPr>
        </p:nvSpPr>
        <p:spPr>
          <a:xfrm>
            <a:off x="-12" y="2751534"/>
            <a:ext cx="1524000" cy="1872000"/>
          </a:xfrm>
          <a:prstGeom prst="rect">
            <a:avLst/>
          </a:prstGeom>
          <a:solidFill>
            <a:srgbClr val="D8D8D8"/>
          </a:solidFill>
          <a:ln>
            <a:noFill/>
          </a:ln>
        </p:spPr>
        <p:txBody>
          <a:bodyPr spcFirstLastPara="1" wrap="square" lIns="0" tIns="0" rIns="0" bIns="0" anchor="ctr" anchorCtr="0">
            <a:noAutofit/>
          </a:bodyPr>
          <a:lstStyle>
            <a:lvl1pPr marL="0" lvl="0" indent="0" algn="ctr">
              <a:lnSpc>
                <a:spcPct val="100000"/>
              </a:lnSpc>
              <a:spcBef>
                <a:spcPts val="300"/>
              </a:spcBef>
              <a:spcAft>
                <a:spcPts val="0"/>
              </a:spcAft>
              <a:buSzPts val="1700"/>
              <a:buFont typeface="Libre Franklin Thin"/>
              <a:buNone/>
              <a:defRPr sz="1700">
                <a:solidFill>
                  <a:schemeClr val="dk1"/>
                </a:solidFill>
                <a:latin typeface="+mn-lt"/>
                <a:ea typeface="Libre Franklin Thin"/>
                <a:cs typeface="Libre Franklin Thin"/>
                <a:sym typeface="Libre Franklin Thin"/>
              </a:defRPr>
            </a:lvl1pPr>
            <a:lvl2pPr marL="914378" lvl="1" indent="-336542" algn="l">
              <a:lnSpc>
                <a:spcPct val="100000"/>
              </a:lnSpc>
              <a:spcBef>
                <a:spcPts val="300"/>
              </a:spcBef>
              <a:spcAft>
                <a:spcPts val="0"/>
              </a:spcAft>
              <a:buSzPts val="1700"/>
              <a:buChar char="•"/>
              <a:defRPr sz="1700">
                <a:solidFill>
                  <a:schemeClr val="lt1"/>
                </a:solidFill>
              </a:defRPr>
            </a:lvl2pPr>
            <a:lvl3pPr marL="1371566" lvl="2" indent="-228594" algn="l">
              <a:lnSpc>
                <a:spcPct val="100000"/>
              </a:lnSpc>
              <a:spcBef>
                <a:spcPts val="300"/>
              </a:spcBef>
              <a:spcAft>
                <a:spcPts val="0"/>
              </a:spcAft>
              <a:buSzPts val="1700"/>
              <a:buNone/>
              <a:defRPr sz="1700">
                <a:solidFill>
                  <a:schemeClr val="lt1"/>
                </a:solidFill>
              </a:defRPr>
            </a:lvl3pPr>
            <a:lvl4pPr marL="1828754" lvl="3" indent="-336542" algn="l">
              <a:lnSpc>
                <a:spcPct val="100000"/>
              </a:lnSpc>
              <a:spcBef>
                <a:spcPts val="300"/>
              </a:spcBef>
              <a:spcAft>
                <a:spcPts val="0"/>
              </a:spcAft>
              <a:buSzPts val="1700"/>
              <a:buChar char="•"/>
              <a:defRPr sz="1700">
                <a:solidFill>
                  <a:schemeClr val="lt1"/>
                </a:solidFill>
              </a:defRPr>
            </a:lvl4pPr>
            <a:lvl5pPr marL="2285943" lvl="4" indent="-336542" algn="l">
              <a:lnSpc>
                <a:spcPct val="100000"/>
              </a:lnSpc>
              <a:spcBef>
                <a:spcPts val="300"/>
              </a:spcBef>
              <a:spcAft>
                <a:spcPts val="0"/>
              </a:spcAft>
              <a:buSzPts val="1700"/>
              <a:buChar char="•"/>
              <a:defRPr sz="1700">
                <a:solidFill>
                  <a:schemeClr val="lt1"/>
                </a:solidFill>
              </a:defRPr>
            </a:lvl5pPr>
            <a:lvl6pPr marL="2743132" lvl="5" indent="-317492" algn="l">
              <a:lnSpc>
                <a:spcPct val="100000"/>
              </a:lnSpc>
              <a:spcBef>
                <a:spcPts val="300"/>
              </a:spcBef>
              <a:spcAft>
                <a:spcPts val="0"/>
              </a:spcAft>
              <a:buSzPts val="1400"/>
              <a:buChar char="•"/>
              <a:defRPr/>
            </a:lvl6pPr>
            <a:lvl7pPr marL="3200320" lvl="6" indent="-317492" algn="l">
              <a:lnSpc>
                <a:spcPct val="100000"/>
              </a:lnSpc>
              <a:spcBef>
                <a:spcPts val="300"/>
              </a:spcBef>
              <a:spcAft>
                <a:spcPts val="0"/>
              </a:spcAft>
              <a:buSzPts val="1400"/>
              <a:buChar char="•"/>
              <a:defRPr/>
            </a:lvl7pPr>
            <a:lvl8pPr marL="3657509" lvl="7" indent="-317492" algn="l">
              <a:lnSpc>
                <a:spcPct val="100000"/>
              </a:lnSpc>
              <a:spcBef>
                <a:spcPts val="300"/>
              </a:spcBef>
              <a:spcAft>
                <a:spcPts val="0"/>
              </a:spcAft>
              <a:buSzPts val="1400"/>
              <a:buChar char="•"/>
              <a:defRPr/>
            </a:lvl8pPr>
            <a:lvl9pPr marL="4114697" lvl="8" indent="-317492" algn="l">
              <a:lnSpc>
                <a:spcPct val="100000"/>
              </a:lnSpc>
              <a:spcBef>
                <a:spcPts val="300"/>
              </a:spcBef>
              <a:spcAft>
                <a:spcPts val="0"/>
              </a:spcAft>
              <a:buSzPts val="1400"/>
              <a:buChar char="•"/>
              <a:defRPr/>
            </a:lvl9pPr>
          </a:lstStyle>
          <a:p>
            <a:pPr lvl="0"/>
            <a:r>
              <a:rPr lang="en-GB" dirty="0"/>
              <a:t>Click to edit Master text styles</a:t>
            </a:r>
          </a:p>
        </p:txBody>
      </p:sp>
      <p:sp>
        <p:nvSpPr>
          <p:cNvPr id="11" name="Google Shape;3000;p361">
            <a:extLst>
              <a:ext uri="{FF2B5EF4-FFF2-40B4-BE49-F238E27FC236}">
                <a16:creationId xmlns:a16="http://schemas.microsoft.com/office/drawing/2014/main" id="{2AC29195-A739-4A02-A3D0-C0D45975B10B}"/>
              </a:ext>
            </a:extLst>
          </p:cNvPr>
          <p:cNvSpPr txBox="1">
            <a:spLocks noGrp="1"/>
          </p:cNvSpPr>
          <p:nvPr>
            <p:ph type="body" idx="3"/>
          </p:nvPr>
        </p:nvSpPr>
        <p:spPr>
          <a:xfrm>
            <a:off x="-1" y="879475"/>
            <a:ext cx="3048000" cy="468300"/>
          </a:xfrm>
          <a:prstGeom prst="rect">
            <a:avLst/>
          </a:prstGeom>
          <a:solidFill>
            <a:schemeClr val="accent1"/>
          </a:solidFill>
          <a:ln w="6350">
            <a:solidFill>
              <a:schemeClr val="bg1"/>
            </a:solidFill>
          </a:ln>
        </p:spPr>
        <p:txBody>
          <a:bodyPr spcFirstLastPara="1" wrap="square" lIns="0" tIns="0" rIns="0" bIns="0" anchor="ctr" anchorCtr="0">
            <a:noAutofit/>
          </a:bodyPr>
          <a:lstStyle>
            <a:lvl1pPr marL="0" lvl="0" indent="0" algn="ctr">
              <a:lnSpc>
                <a:spcPct val="100000"/>
              </a:lnSpc>
              <a:spcBef>
                <a:spcPts val="300"/>
              </a:spcBef>
              <a:spcAft>
                <a:spcPts val="0"/>
              </a:spcAft>
              <a:buSzPts val="1400"/>
              <a:buFont typeface="Libre Franklin Thin"/>
              <a:buNone/>
              <a:defRPr sz="1400">
                <a:solidFill>
                  <a:schemeClr val="lt1"/>
                </a:solidFill>
                <a:latin typeface="+mj-lt"/>
                <a:ea typeface="Libre Franklin Thin"/>
                <a:cs typeface="Libre Franklin Thin"/>
                <a:sym typeface="Libre Franklin Thin"/>
              </a:defRPr>
            </a:lvl1pPr>
            <a:lvl2pPr marL="914378" lvl="1" indent="-336542" algn="l">
              <a:lnSpc>
                <a:spcPct val="100000"/>
              </a:lnSpc>
              <a:spcBef>
                <a:spcPts val="300"/>
              </a:spcBef>
              <a:spcAft>
                <a:spcPts val="0"/>
              </a:spcAft>
              <a:buSzPts val="1700"/>
              <a:buChar char="•"/>
              <a:defRPr sz="1700">
                <a:solidFill>
                  <a:schemeClr val="lt1"/>
                </a:solidFill>
              </a:defRPr>
            </a:lvl2pPr>
            <a:lvl3pPr marL="1371566" lvl="2" indent="-228594" algn="l">
              <a:lnSpc>
                <a:spcPct val="100000"/>
              </a:lnSpc>
              <a:spcBef>
                <a:spcPts val="300"/>
              </a:spcBef>
              <a:spcAft>
                <a:spcPts val="0"/>
              </a:spcAft>
              <a:buSzPts val="1700"/>
              <a:buNone/>
              <a:defRPr sz="1700">
                <a:solidFill>
                  <a:schemeClr val="lt1"/>
                </a:solidFill>
              </a:defRPr>
            </a:lvl3pPr>
            <a:lvl4pPr marL="1828754" lvl="3" indent="-336542" algn="l">
              <a:lnSpc>
                <a:spcPct val="100000"/>
              </a:lnSpc>
              <a:spcBef>
                <a:spcPts val="300"/>
              </a:spcBef>
              <a:spcAft>
                <a:spcPts val="0"/>
              </a:spcAft>
              <a:buSzPts val="1700"/>
              <a:buChar char="•"/>
              <a:defRPr sz="1700">
                <a:solidFill>
                  <a:schemeClr val="lt1"/>
                </a:solidFill>
              </a:defRPr>
            </a:lvl4pPr>
            <a:lvl5pPr marL="2285943" lvl="4" indent="-336542" algn="l">
              <a:lnSpc>
                <a:spcPct val="100000"/>
              </a:lnSpc>
              <a:spcBef>
                <a:spcPts val="300"/>
              </a:spcBef>
              <a:spcAft>
                <a:spcPts val="0"/>
              </a:spcAft>
              <a:buSzPts val="1700"/>
              <a:buChar char="•"/>
              <a:defRPr sz="1700">
                <a:solidFill>
                  <a:schemeClr val="lt1"/>
                </a:solidFill>
              </a:defRPr>
            </a:lvl5pPr>
            <a:lvl6pPr marL="2743132" lvl="5" indent="-317492" algn="l">
              <a:lnSpc>
                <a:spcPct val="100000"/>
              </a:lnSpc>
              <a:spcBef>
                <a:spcPts val="300"/>
              </a:spcBef>
              <a:spcAft>
                <a:spcPts val="0"/>
              </a:spcAft>
              <a:buSzPts val="1400"/>
              <a:buChar char="•"/>
              <a:defRPr/>
            </a:lvl6pPr>
            <a:lvl7pPr marL="3200320" lvl="6" indent="-317492" algn="l">
              <a:lnSpc>
                <a:spcPct val="100000"/>
              </a:lnSpc>
              <a:spcBef>
                <a:spcPts val="300"/>
              </a:spcBef>
              <a:spcAft>
                <a:spcPts val="0"/>
              </a:spcAft>
              <a:buSzPts val="1400"/>
              <a:buChar char="•"/>
              <a:defRPr/>
            </a:lvl7pPr>
            <a:lvl8pPr marL="3657509" lvl="7" indent="-317492" algn="l">
              <a:lnSpc>
                <a:spcPct val="100000"/>
              </a:lnSpc>
              <a:spcBef>
                <a:spcPts val="300"/>
              </a:spcBef>
              <a:spcAft>
                <a:spcPts val="0"/>
              </a:spcAft>
              <a:buSzPts val="1400"/>
              <a:buChar char="•"/>
              <a:defRPr/>
            </a:lvl8pPr>
            <a:lvl9pPr marL="4114697" lvl="8" indent="-317492" algn="l">
              <a:lnSpc>
                <a:spcPct val="100000"/>
              </a:lnSpc>
              <a:spcBef>
                <a:spcPts val="300"/>
              </a:spcBef>
              <a:spcAft>
                <a:spcPts val="0"/>
              </a:spcAft>
              <a:buSzPts val="1400"/>
              <a:buChar char="•"/>
              <a:defRPr/>
            </a:lvl9pPr>
          </a:lstStyle>
          <a:p>
            <a:pPr lvl="0"/>
            <a:r>
              <a:rPr lang="en-GB" dirty="0"/>
              <a:t>Click to edit Master text styles</a:t>
            </a:r>
          </a:p>
        </p:txBody>
      </p:sp>
      <p:sp>
        <p:nvSpPr>
          <p:cNvPr id="12" name="Google Shape;3004;p361">
            <a:extLst>
              <a:ext uri="{FF2B5EF4-FFF2-40B4-BE49-F238E27FC236}">
                <a16:creationId xmlns:a16="http://schemas.microsoft.com/office/drawing/2014/main" id="{3B28136D-85FD-4C45-BFA1-7CC2BBBD4978}"/>
              </a:ext>
            </a:extLst>
          </p:cNvPr>
          <p:cNvSpPr txBox="1">
            <a:spLocks noGrp="1"/>
          </p:cNvSpPr>
          <p:nvPr>
            <p:ph type="body" idx="7"/>
          </p:nvPr>
        </p:nvSpPr>
        <p:spPr>
          <a:xfrm>
            <a:off x="-1" y="1348781"/>
            <a:ext cx="3048000" cy="700800"/>
          </a:xfrm>
          <a:prstGeom prst="rect">
            <a:avLst/>
          </a:prstGeom>
          <a:solidFill>
            <a:srgbClr val="D8D8D8"/>
          </a:solidFill>
          <a:ln w="6350">
            <a:solidFill>
              <a:schemeClr val="bg1"/>
            </a:solidFill>
          </a:ln>
        </p:spPr>
        <p:txBody>
          <a:bodyPr spcFirstLastPara="1" wrap="square" lIns="0" tIns="0" rIns="0" bIns="0" anchor="ctr" anchorCtr="0">
            <a:noAutofit/>
          </a:bodyPr>
          <a:lstStyle>
            <a:lvl1pPr marL="456010" lvl="0" indent="-456010" algn="ctr">
              <a:lnSpc>
                <a:spcPct val="100000"/>
              </a:lnSpc>
              <a:spcBef>
                <a:spcPts val="200"/>
              </a:spcBef>
              <a:spcAft>
                <a:spcPts val="0"/>
              </a:spcAft>
              <a:buSzPts val="1200"/>
              <a:buFont typeface="Libre Franklin"/>
              <a:buNone/>
              <a:tabLst/>
              <a:defRPr sz="1200">
                <a:solidFill>
                  <a:schemeClr val="dk1"/>
                </a:solidFill>
                <a:latin typeface="+mn-lt"/>
                <a:ea typeface="Libre Franklin"/>
                <a:cs typeface="Libre Franklin"/>
                <a:sym typeface="Libre Franklin"/>
              </a:defRPr>
            </a:lvl1pPr>
            <a:lvl2pPr marL="914378" lvl="1" indent="-336542" algn="l">
              <a:lnSpc>
                <a:spcPct val="100000"/>
              </a:lnSpc>
              <a:spcBef>
                <a:spcPts val="300"/>
              </a:spcBef>
              <a:spcAft>
                <a:spcPts val="0"/>
              </a:spcAft>
              <a:buSzPts val="1700"/>
              <a:buChar char="•"/>
              <a:defRPr sz="1700">
                <a:solidFill>
                  <a:schemeClr val="lt1"/>
                </a:solidFill>
              </a:defRPr>
            </a:lvl2pPr>
            <a:lvl3pPr marL="1371566" lvl="2" indent="-228594" algn="l">
              <a:lnSpc>
                <a:spcPct val="100000"/>
              </a:lnSpc>
              <a:spcBef>
                <a:spcPts val="300"/>
              </a:spcBef>
              <a:spcAft>
                <a:spcPts val="0"/>
              </a:spcAft>
              <a:buSzPts val="1700"/>
              <a:buNone/>
              <a:defRPr sz="1700">
                <a:solidFill>
                  <a:schemeClr val="lt1"/>
                </a:solidFill>
              </a:defRPr>
            </a:lvl3pPr>
            <a:lvl4pPr marL="1828754" lvl="3" indent="-336542" algn="l">
              <a:lnSpc>
                <a:spcPct val="100000"/>
              </a:lnSpc>
              <a:spcBef>
                <a:spcPts val="300"/>
              </a:spcBef>
              <a:spcAft>
                <a:spcPts val="0"/>
              </a:spcAft>
              <a:buSzPts val="1700"/>
              <a:buChar char="•"/>
              <a:defRPr sz="1700">
                <a:solidFill>
                  <a:schemeClr val="lt1"/>
                </a:solidFill>
              </a:defRPr>
            </a:lvl4pPr>
            <a:lvl5pPr marL="2285943" lvl="4" indent="-336542" algn="l">
              <a:lnSpc>
                <a:spcPct val="100000"/>
              </a:lnSpc>
              <a:spcBef>
                <a:spcPts val="300"/>
              </a:spcBef>
              <a:spcAft>
                <a:spcPts val="0"/>
              </a:spcAft>
              <a:buSzPts val="1700"/>
              <a:buChar char="•"/>
              <a:defRPr sz="1700">
                <a:solidFill>
                  <a:schemeClr val="lt1"/>
                </a:solidFill>
              </a:defRPr>
            </a:lvl5pPr>
            <a:lvl6pPr marL="2743132" lvl="5" indent="-317492" algn="l">
              <a:lnSpc>
                <a:spcPct val="100000"/>
              </a:lnSpc>
              <a:spcBef>
                <a:spcPts val="300"/>
              </a:spcBef>
              <a:spcAft>
                <a:spcPts val="0"/>
              </a:spcAft>
              <a:buSzPts val="1400"/>
              <a:buChar char="•"/>
              <a:defRPr/>
            </a:lvl6pPr>
            <a:lvl7pPr marL="3200320" lvl="6" indent="-317492" algn="l">
              <a:lnSpc>
                <a:spcPct val="100000"/>
              </a:lnSpc>
              <a:spcBef>
                <a:spcPts val="300"/>
              </a:spcBef>
              <a:spcAft>
                <a:spcPts val="0"/>
              </a:spcAft>
              <a:buSzPts val="1400"/>
              <a:buChar char="•"/>
              <a:defRPr/>
            </a:lvl7pPr>
            <a:lvl8pPr marL="3657509" lvl="7" indent="-317492" algn="l">
              <a:lnSpc>
                <a:spcPct val="100000"/>
              </a:lnSpc>
              <a:spcBef>
                <a:spcPts val="300"/>
              </a:spcBef>
              <a:spcAft>
                <a:spcPts val="0"/>
              </a:spcAft>
              <a:buSzPts val="1400"/>
              <a:buChar char="•"/>
              <a:defRPr/>
            </a:lvl8pPr>
            <a:lvl9pPr marL="4114697" lvl="8" indent="-317492" algn="l">
              <a:lnSpc>
                <a:spcPct val="100000"/>
              </a:lnSpc>
              <a:spcBef>
                <a:spcPts val="300"/>
              </a:spcBef>
              <a:spcAft>
                <a:spcPts val="0"/>
              </a:spcAft>
              <a:buSzPts val="1400"/>
              <a:buChar char="•"/>
              <a:defRPr/>
            </a:lvl9pPr>
          </a:lstStyle>
          <a:p>
            <a:pPr lvl="0"/>
            <a:r>
              <a:rPr lang="en-GB" dirty="0"/>
              <a:t>Click to edit Master text styles</a:t>
            </a:r>
          </a:p>
        </p:txBody>
      </p:sp>
      <p:sp>
        <p:nvSpPr>
          <p:cNvPr id="13" name="Google Shape;3005;p361">
            <a:extLst>
              <a:ext uri="{FF2B5EF4-FFF2-40B4-BE49-F238E27FC236}">
                <a16:creationId xmlns:a16="http://schemas.microsoft.com/office/drawing/2014/main" id="{B47BE2CC-BF7E-4A28-82C8-2DE9606486A4}"/>
              </a:ext>
            </a:extLst>
          </p:cNvPr>
          <p:cNvSpPr txBox="1">
            <a:spLocks noGrp="1"/>
          </p:cNvSpPr>
          <p:nvPr>
            <p:ph type="body" idx="8"/>
          </p:nvPr>
        </p:nvSpPr>
        <p:spPr>
          <a:xfrm>
            <a:off x="-1" y="2049656"/>
            <a:ext cx="3048000" cy="697500"/>
          </a:xfrm>
          <a:prstGeom prst="rect">
            <a:avLst/>
          </a:prstGeom>
          <a:solidFill>
            <a:srgbClr val="D8D8D8"/>
          </a:solidFill>
          <a:ln w="6350">
            <a:solidFill>
              <a:schemeClr val="bg1"/>
            </a:solidFill>
          </a:ln>
        </p:spPr>
        <p:txBody>
          <a:bodyPr spcFirstLastPara="1" wrap="square" lIns="0" tIns="0" rIns="0" bIns="0" anchor="ctr" anchorCtr="0">
            <a:noAutofit/>
          </a:bodyPr>
          <a:lstStyle>
            <a:lvl1pPr marL="0" lvl="0" indent="0" algn="ctr">
              <a:lnSpc>
                <a:spcPct val="100000"/>
              </a:lnSpc>
              <a:spcBef>
                <a:spcPts val="200"/>
              </a:spcBef>
              <a:spcAft>
                <a:spcPts val="0"/>
              </a:spcAft>
              <a:buSzPts val="1200"/>
              <a:buFont typeface="Libre Franklin"/>
              <a:buNone/>
              <a:defRPr sz="1200">
                <a:solidFill>
                  <a:schemeClr val="dk1"/>
                </a:solidFill>
                <a:latin typeface="+mn-lt"/>
                <a:ea typeface="Libre Franklin"/>
                <a:cs typeface="Libre Franklin"/>
                <a:sym typeface="Libre Franklin"/>
              </a:defRPr>
            </a:lvl1pPr>
            <a:lvl2pPr marL="914378" lvl="1" indent="-336542" algn="l">
              <a:lnSpc>
                <a:spcPct val="100000"/>
              </a:lnSpc>
              <a:spcBef>
                <a:spcPts val="300"/>
              </a:spcBef>
              <a:spcAft>
                <a:spcPts val="0"/>
              </a:spcAft>
              <a:buSzPts val="1700"/>
              <a:buChar char="•"/>
              <a:defRPr sz="1700">
                <a:solidFill>
                  <a:schemeClr val="lt1"/>
                </a:solidFill>
              </a:defRPr>
            </a:lvl2pPr>
            <a:lvl3pPr marL="1371566" lvl="2" indent="-228594" algn="l">
              <a:lnSpc>
                <a:spcPct val="100000"/>
              </a:lnSpc>
              <a:spcBef>
                <a:spcPts val="300"/>
              </a:spcBef>
              <a:spcAft>
                <a:spcPts val="0"/>
              </a:spcAft>
              <a:buSzPts val="1700"/>
              <a:buNone/>
              <a:defRPr sz="1700">
                <a:solidFill>
                  <a:schemeClr val="lt1"/>
                </a:solidFill>
              </a:defRPr>
            </a:lvl3pPr>
            <a:lvl4pPr marL="1828754" lvl="3" indent="-336542" algn="l">
              <a:lnSpc>
                <a:spcPct val="100000"/>
              </a:lnSpc>
              <a:spcBef>
                <a:spcPts val="300"/>
              </a:spcBef>
              <a:spcAft>
                <a:spcPts val="0"/>
              </a:spcAft>
              <a:buSzPts val="1700"/>
              <a:buChar char="•"/>
              <a:defRPr sz="1700">
                <a:solidFill>
                  <a:schemeClr val="lt1"/>
                </a:solidFill>
              </a:defRPr>
            </a:lvl4pPr>
            <a:lvl5pPr marL="2285943" lvl="4" indent="-336542" algn="l">
              <a:lnSpc>
                <a:spcPct val="100000"/>
              </a:lnSpc>
              <a:spcBef>
                <a:spcPts val="300"/>
              </a:spcBef>
              <a:spcAft>
                <a:spcPts val="0"/>
              </a:spcAft>
              <a:buSzPts val="1700"/>
              <a:buChar char="•"/>
              <a:defRPr sz="1700">
                <a:solidFill>
                  <a:schemeClr val="lt1"/>
                </a:solidFill>
              </a:defRPr>
            </a:lvl5pPr>
            <a:lvl6pPr marL="2743132" lvl="5" indent="-317492" algn="l">
              <a:lnSpc>
                <a:spcPct val="100000"/>
              </a:lnSpc>
              <a:spcBef>
                <a:spcPts val="300"/>
              </a:spcBef>
              <a:spcAft>
                <a:spcPts val="0"/>
              </a:spcAft>
              <a:buSzPts val="1400"/>
              <a:buChar char="•"/>
              <a:defRPr/>
            </a:lvl6pPr>
            <a:lvl7pPr marL="3200320" lvl="6" indent="-317492" algn="l">
              <a:lnSpc>
                <a:spcPct val="100000"/>
              </a:lnSpc>
              <a:spcBef>
                <a:spcPts val="300"/>
              </a:spcBef>
              <a:spcAft>
                <a:spcPts val="0"/>
              </a:spcAft>
              <a:buSzPts val="1400"/>
              <a:buChar char="•"/>
              <a:defRPr/>
            </a:lvl7pPr>
            <a:lvl8pPr marL="3657509" lvl="7" indent="-317492" algn="l">
              <a:lnSpc>
                <a:spcPct val="100000"/>
              </a:lnSpc>
              <a:spcBef>
                <a:spcPts val="300"/>
              </a:spcBef>
              <a:spcAft>
                <a:spcPts val="0"/>
              </a:spcAft>
              <a:buSzPts val="1400"/>
              <a:buChar char="•"/>
              <a:defRPr/>
            </a:lvl8pPr>
            <a:lvl9pPr marL="4114697" lvl="8" indent="-317492" algn="l">
              <a:lnSpc>
                <a:spcPct val="100000"/>
              </a:lnSpc>
              <a:spcBef>
                <a:spcPts val="300"/>
              </a:spcBef>
              <a:spcAft>
                <a:spcPts val="0"/>
              </a:spcAft>
              <a:buSzPts val="1400"/>
              <a:buChar char="•"/>
              <a:defRPr/>
            </a:lvl9pPr>
          </a:lstStyle>
          <a:p>
            <a:pPr lvl="0"/>
            <a:r>
              <a:rPr lang="en-GB" dirty="0"/>
              <a:t>Click to edit Master text styles</a:t>
            </a:r>
          </a:p>
        </p:txBody>
      </p:sp>
      <p:sp>
        <p:nvSpPr>
          <p:cNvPr id="14" name="Google Shape;3006;p361">
            <a:extLst>
              <a:ext uri="{FF2B5EF4-FFF2-40B4-BE49-F238E27FC236}">
                <a16:creationId xmlns:a16="http://schemas.microsoft.com/office/drawing/2014/main" id="{350A22C4-ACA7-4435-B99F-10B1EA77F970}"/>
              </a:ext>
            </a:extLst>
          </p:cNvPr>
          <p:cNvSpPr txBox="1">
            <a:spLocks noGrp="1"/>
          </p:cNvSpPr>
          <p:nvPr>
            <p:ph type="body" idx="9"/>
          </p:nvPr>
        </p:nvSpPr>
        <p:spPr>
          <a:xfrm>
            <a:off x="1523999" y="2751534"/>
            <a:ext cx="1524000" cy="1872000"/>
          </a:xfrm>
          <a:prstGeom prst="rect">
            <a:avLst/>
          </a:prstGeom>
          <a:solidFill>
            <a:srgbClr val="D8D8D8"/>
          </a:solidFill>
          <a:ln w="6350">
            <a:solidFill>
              <a:schemeClr val="bg1"/>
            </a:solidFill>
          </a:ln>
        </p:spPr>
        <p:txBody>
          <a:bodyPr spcFirstLastPara="1" wrap="square" lIns="0" tIns="0" rIns="0" bIns="0" anchor="ctr" anchorCtr="0">
            <a:noAutofit/>
          </a:bodyPr>
          <a:lstStyle>
            <a:lvl1pPr marL="0" lvl="0" indent="0" algn="ctr">
              <a:lnSpc>
                <a:spcPct val="100000"/>
              </a:lnSpc>
              <a:spcBef>
                <a:spcPts val="300"/>
              </a:spcBef>
              <a:spcAft>
                <a:spcPts val="0"/>
              </a:spcAft>
              <a:buSzPts val="1700"/>
              <a:buFont typeface="Libre Franklin Thin"/>
              <a:buNone/>
              <a:defRPr sz="1700">
                <a:solidFill>
                  <a:schemeClr val="dk1"/>
                </a:solidFill>
                <a:latin typeface="+mn-lt"/>
                <a:ea typeface="Libre Franklin Thin"/>
                <a:cs typeface="Libre Franklin Thin"/>
                <a:sym typeface="Libre Franklin Thin"/>
              </a:defRPr>
            </a:lvl1pPr>
            <a:lvl2pPr marL="914378" lvl="1" indent="-336542" algn="l">
              <a:lnSpc>
                <a:spcPct val="100000"/>
              </a:lnSpc>
              <a:spcBef>
                <a:spcPts val="300"/>
              </a:spcBef>
              <a:spcAft>
                <a:spcPts val="0"/>
              </a:spcAft>
              <a:buSzPts val="1700"/>
              <a:buChar char="•"/>
              <a:defRPr sz="1700">
                <a:solidFill>
                  <a:schemeClr val="lt1"/>
                </a:solidFill>
              </a:defRPr>
            </a:lvl2pPr>
            <a:lvl3pPr marL="1371566" lvl="2" indent="-228594" algn="l">
              <a:lnSpc>
                <a:spcPct val="100000"/>
              </a:lnSpc>
              <a:spcBef>
                <a:spcPts val="300"/>
              </a:spcBef>
              <a:spcAft>
                <a:spcPts val="0"/>
              </a:spcAft>
              <a:buSzPts val="1700"/>
              <a:buNone/>
              <a:defRPr sz="1700">
                <a:solidFill>
                  <a:schemeClr val="lt1"/>
                </a:solidFill>
              </a:defRPr>
            </a:lvl3pPr>
            <a:lvl4pPr marL="1828754" lvl="3" indent="-336542" algn="l">
              <a:lnSpc>
                <a:spcPct val="100000"/>
              </a:lnSpc>
              <a:spcBef>
                <a:spcPts val="300"/>
              </a:spcBef>
              <a:spcAft>
                <a:spcPts val="0"/>
              </a:spcAft>
              <a:buSzPts val="1700"/>
              <a:buChar char="•"/>
              <a:defRPr sz="1700">
                <a:solidFill>
                  <a:schemeClr val="lt1"/>
                </a:solidFill>
              </a:defRPr>
            </a:lvl4pPr>
            <a:lvl5pPr marL="2285943" lvl="4" indent="-336542" algn="l">
              <a:lnSpc>
                <a:spcPct val="100000"/>
              </a:lnSpc>
              <a:spcBef>
                <a:spcPts val="300"/>
              </a:spcBef>
              <a:spcAft>
                <a:spcPts val="0"/>
              </a:spcAft>
              <a:buSzPts val="1700"/>
              <a:buChar char="•"/>
              <a:defRPr sz="1700">
                <a:solidFill>
                  <a:schemeClr val="lt1"/>
                </a:solidFill>
              </a:defRPr>
            </a:lvl5pPr>
            <a:lvl6pPr marL="2743132" lvl="5" indent="-317492" algn="l">
              <a:lnSpc>
                <a:spcPct val="100000"/>
              </a:lnSpc>
              <a:spcBef>
                <a:spcPts val="300"/>
              </a:spcBef>
              <a:spcAft>
                <a:spcPts val="0"/>
              </a:spcAft>
              <a:buSzPts val="1400"/>
              <a:buChar char="•"/>
              <a:defRPr/>
            </a:lvl6pPr>
            <a:lvl7pPr marL="3200320" lvl="6" indent="-317492" algn="l">
              <a:lnSpc>
                <a:spcPct val="100000"/>
              </a:lnSpc>
              <a:spcBef>
                <a:spcPts val="300"/>
              </a:spcBef>
              <a:spcAft>
                <a:spcPts val="0"/>
              </a:spcAft>
              <a:buSzPts val="1400"/>
              <a:buChar char="•"/>
              <a:defRPr/>
            </a:lvl7pPr>
            <a:lvl8pPr marL="3657509" lvl="7" indent="-317492" algn="l">
              <a:lnSpc>
                <a:spcPct val="100000"/>
              </a:lnSpc>
              <a:spcBef>
                <a:spcPts val="300"/>
              </a:spcBef>
              <a:spcAft>
                <a:spcPts val="0"/>
              </a:spcAft>
              <a:buSzPts val="1400"/>
              <a:buChar char="•"/>
              <a:defRPr/>
            </a:lvl8pPr>
            <a:lvl9pPr marL="4114697" lvl="8" indent="-317492" algn="l">
              <a:lnSpc>
                <a:spcPct val="100000"/>
              </a:lnSpc>
              <a:spcBef>
                <a:spcPts val="300"/>
              </a:spcBef>
              <a:spcAft>
                <a:spcPts val="0"/>
              </a:spcAft>
              <a:buSzPts val="1400"/>
              <a:buChar char="•"/>
              <a:defRPr/>
            </a:lvl9pPr>
          </a:lstStyle>
          <a:p>
            <a:pPr lvl="0"/>
            <a:r>
              <a:rPr lang="en-GB" dirty="0"/>
              <a:t>Click to edit Master text styles</a:t>
            </a:r>
          </a:p>
        </p:txBody>
      </p:sp>
      <p:sp>
        <p:nvSpPr>
          <p:cNvPr id="18" name="Slide Number Placeholder 2">
            <a:extLst>
              <a:ext uri="{FF2B5EF4-FFF2-40B4-BE49-F238E27FC236}">
                <a16:creationId xmlns:a16="http://schemas.microsoft.com/office/drawing/2014/main" id="{59181842-B59C-C84F-A3AD-C407DAB91D1E}"/>
              </a:ext>
            </a:extLst>
          </p:cNvPr>
          <p:cNvSpPr>
            <a:spLocks noGrp="1"/>
          </p:cNvSpPr>
          <p:nvPr>
            <p:ph type="sldNum" sz="quarter" idx="10"/>
          </p:nvPr>
        </p:nvSpPr>
        <p:spPr>
          <a:xfrm>
            <a:off x="338137" y="4744094"/>
            <a:ext cx="440339" cy="273844"/>
          </a:xfrm>
          <a:prstGeom prst="rect">
            <a:avLst/>
          </a:prstGeom>
        </p:spPr>
        <p:txBody>
          <a:bodyPr/>
          <a:lstStyle>
            <a:lvl1pPr>
              <a:defRPr sz="800"/>
            </a:lvl1pPr>
          </a:lstStyle>
          <a:p>
            <a:fld id="{174B9191-1FF5-4AA8-997A-BC157C983956}" type="slidenum">
              <a:rPr lang="en-GB" smtClean="0"/>
              <a:pPr/>
              <a:t>‹#›</a:t>
            </a:fld>
            <a:endParaRPr lang="en-GB" dirty="0"/>
          </a:p>
        </p:txBody>
      </p:sp>
      <p:sp>
        <p:nvSpPr>
          <p:cNvPr id="19" name="Date Placeholder 3">
            <a:extLst>
              <a:ext uri="{FF2B5EF4-FFF2-40B4-BE49-F238E27FC236}">
                <a16:creationId xmlns:a16="http://schemas.microsoft.com/office/drawing/2014/main" id="{BBE9C518-36F7-A949-B917-1986770026EE}"/>
              </a:ext>
            </a:extLst>
          </p:cNvPr>
          <p:cNvSpPr>
            <a:spLocks noGrp="1"/>
          </p:cNvSpPr>
          <p:nvPr>
            <p:ph type="dt" sz="half" idx="11"/>
          </p:nvPr>
        </p:nvSpPr>
        <p:spPr>
          <a:xfrm>
            <a:off x="892775" y="4744094"/>
            <a:ext cx="905133" cy="273844"/>
          </a:xfrm>
          <a:prstGeom prst="rect">
            <a:avLst/>
          </a:prstGeom>
        </p:spPr>
        <p:txBody>
          <a:bodyPr/>
          <a:lstStyle>
            <a:lvl1pPr>
              <a:defRPr sz="800"/>
            </a:lvl1pPr>
          </a:lstStyle>
          <a:p>
            <a:fld id="{4C277E88-69E4-4980-8A51-2492EA1BE7AD}" type="datetimeFigureOut">
              <a:rPr lang="en-GB" smtClean="0"/>
              <a:pPr/>
              <a:t>18/10/2022</a:t>
            </a:fld>
            <a:endParaRPr lang="en-GB" dirty="0"/>
          </a:p>
        </p:txBody>
      </p:sp>
      <p:sp>
        <p:nvSpPr>
          <p:cNvPr id="20" name="Footer Placeholder 4">
            <a:extLst>
              <a:ext uri="{FF2B5EF4-FFF2-40B4-BE49-F238E27FC236}">
                <a16:creationId xmlns:a16="http://schemas.microsoft.com/office/drawing/2014/main" id="{617CE16D-0C03-C042-83CE-1B7128BA008F}"/>
              </a:ext>
            </a:extLst>
          </p:cNvPr>
          <p:cNvSpPr>
            <a:spLocks noGrp="1"/>
          </p:cNvSpPr>
          <p:nvPr>
            <p:ph type="ftr" sz="quarter" idx="12"/>
          </p:nvPr>
        </p:nvSpPr>
        <p:spPr>
          <a:xfrm>
            <a:off x="4998308" y="4744094"/>
            <a:ext cx="2916195" cy="273844"/>
          </a:xfrm>
          <a:prstGeom prst="rect">
            <a:avLst/>
          </a:prstGeom>
        </p:spPr>
        <p:txBody>
          <a:bodyPr/>
          <a:lstStyle>
            <a:lvl1pPr>
              <a:defRPr sz="800"/>
            </a:lvl1pPr>
          </a:lstStyle>
          <a:p>
            <a:pPr>
              <a:buClr>
                <a:srgbClr val="000000"/>
              </a:buClr>
              <a:buSzPts val="1100"/>
              <a:buFont typeface="Arial"/>
              <a:buNone/>
            </a:pPr>
            <a:endParaRPr lang="en-GB" dirty="0"/>
          </a:p>
        </p:txBody>
      </p:sp>
    </p:spTree>
    <p:extLst>
      <p:ext uri="{BB962C8B-B14F-4D97-AF65-F5344CB8AC3E}">
        <p14:creationId xmlns:p14="http://schemas.microsoft.com/office/powerpoint/2010/main" val="199061788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stom layout 10">
    <p:spTree>
      <p:nvGrpSpPr>
        <p:cNvPr id="1" name=""/>
        <p:cNvGrpSpPr/>
        <p:nvPr/>
      </p:nvGrpSpPr>
      <p:grpSpPr>
        <a:xfrm>
          <a:off x="0" y="0"/>
          <a:ext cx="0" cy="0"/>
          <a:chOff x="0" y="0"/>
          <a:chExt cx="0" cy="0"/>
        </a:xfrm>
      </p:grpSpPr>
      <p:sp>
        <p:nvSpPr>
          <p:cNvPr id="12" name="Google Shape;3018;p362">
            <a:extLst>
              <a:ext uri="{FF2B5EF4-FFF2-40B4-BE49-F238E27FC236}">
                <a16:creationId xmlns:a16="http://schemas.microsoft.com/office/drawing/2014/main" id="{27538969-9DF2-4611-92D8-BF8D5F91376D}"/>
              </a:ext>
            </a:extLst>
          </p:cNvPr>
          <p:cNvSpPr txBox="1">
            <a:spLocks noGrp="1"/>
          </p:cNvSpPr>
          <p:nvPr>
            <p:ph type="body" idx="7"/>
          </p:nvPr>
        </p:nvSpPr>
        <p:spPr>
          <a:xfrm>
            <a:off x="6857775" y="870347"/>
            <a:ext cx="2286300" cy="1260000"/>
          </a:xfrm>
          <a:prstGeom prst="rect">
            <a:avLst/>
          </a:prstGeom>
          <a:solidFill>
            <a:srgbClr val="D8D8D8"/>
          </a:solidFill>
          <a:ln>
            <a:noFill/>
          </a:ln>
        </p:spPr>
        <p:txBody>
          <a:bodyPr spcFirstLastPara="1" wrap="square" lIns="0" tIns="0" rIns="0" bIns="0" anchor="ctr" anchorCtr="0">
            <a:noAutofit/>
          </a:bodyPr>
          <a:lstStyle>
            <a:lvl1pPr marL="0" lvl="0" indent="0" algn="ctr">
              <a:lnSpc>
                <a:spcPct val="100000"/>
              </a:lnSpc>
              <a:spcBef>
                <a:spcPts val="200"/>
              </a:spcBef>
              <a:spcAft>
                <a:spcPts val="0"/>
              </a:spcAft>
              <a:buSzPts val="1200"/>
              <a:buFont typeface="Libre Franklin"/>
              <a:buNone/>
              <a:defRPr sz="1200">
                <a:solidFill>
                  <a:schemeClr val="dk1"/>
                </a:solidFill>
                <a:latin typeface="+mn-lt"/>
                <a:ea typeface="Libre Franklin"/>
                <a:cs typeface="Libre Franklin"/>
                <a:sym typeface="Libre Franklin"/>
              </a:defRPr>
            </a:lvl1pPr>
            <a:lvl2pPr marL="914378" lvl="1" indent="-336542" algn="l">
              <a:lnSpc>
                <a:spcPct val="100000"/>
              </a:lnSpc>
              <a:spcBef>
                <a:spcPts val="300"/>
              </a:spcBef>
              <a:spcAft>
                <a:spcPts val="0"/>
              </a:spcAft>
              <a:buSzPts val="1700"/>
              <a:buChar char="•"/>
              <a:defRPr sz="1700">
                <a:solidFill>
                  <a:schemeClr val="lt1"/>
                </a:solidFill>
              </a:defRPr>
            </a:lvl2pPr>
            <a:lvl3pPr marL="1371566" lvl="2" indent="-228594" algn="l">
              <a:lnSpc>
                <a:spcPct val="100000"/>
              </a:lnSpc>
              <a:spcBef>
                <a:spcPts val="300"/>
              </a:spcBef>
              <a:spcAft>
                <a:spcPts val="0"/>
              </a:spcAft>
              <a:buSzPts val="1700"/>
              <a:buNone/>
              <a:defRPr sz="1700">
                <a:solidFill>
                  <a:schemeClr val="lt1"/>
                </a:solidFill>
              </a:defRPr>
            </a:lvl3pPr>
            <a:lvl4pPr marL="1828754" lvl="3" indent="-336542" algn="l">
              <a:lnSpc>
                <a:spcPct val="100000"/>
              </a:lnSpc>
              <a:spcBef>
                <a:spcPts val="300"/>
              </a:spcBef>
              <a:spcAft>
                <a:spcPts val="0"/>
              </a:spcAft>
              <a:buSzPts val="1700"/>
              <a:buChar char="•"/>
              <a:defRPr sz="1700">
                <a:solidFill>
                  <a:schemeClr val="lt1"/>
                </a:solidFill>
              </a:defRPr>
            </a:lvl4pPr>
            <a:lvl5pPr marL="2285943" lvl="4" indent="-336542" algn="l">
              <a:lnSpc>
                <a:spcPct val="100000"/>
              </a:lnSpc>
              <a:spcBef>
                <a:spcPts val="300"/>
              </a:spcBef>
              <a:spcAft>
                <a:spcPts val="0"/>
              </a:spcAft>
              <a:buSzPts val="1700"/>
              <a:buChar char="•"/>
              <a:defRPr sz="1700">
                <a:solidFill>
                  <a:schemeClr val="lt1"/>
                </a:solidFill>
              </a:defRPr>
            </a:lvl5pPr>
            <a:lvl6pPr marL="2743132" lvl="5" indent="-317492" algn="l">
              <a:lnSpc>
                <a:spcPct val="100000"/>
              </a:lnSpc>
              <a:spcBef>
                <a:spcPts val="300"/>
              </a:spcBef>
              <a:spcAft>
                <a:spcPts val="0"/>
              </a:spcAft>
              <a:buSzPts val="1400"/>
              <a:buChar char="•"/>
              <a:defRPr/>
            </a:lvl6pPr>
            <a:lvl7pPr marL="3200320" lvl="6" indent="-317492" algn="l">
              <a:lnSpc>
                <a:spcPct val="100000"/>
              </a:lnSpc>
              <a:spcBef>
                <a:spcPts val="300"/>
              </a:spcBef>
              <a:spcAft>
                <a:spcPts val="0"/>
              </a:spcAft>
              <a:buSzPts val="1400"/>
              <a:buChar char="•"/>
              <a:defRPr/>
            </a:lvl7pPr>
            <a:lvl8pPr marL="3657509" lvl="7" indent="-317492" algn="l">
              <a:lnSpc>
                <a:spcPct val="100000"/>
              </a:lnSpc>
              <a:spcBef>
                <a:spcPts val="300"/>
              </a:spcBef>
              <a:spcAft>
                <a:spcPts val="0"/>
              </a:spcAft>
              <a:buSzPts val="1400"/>
              <a:buChar char="•"/>
              <a:defRPr/>
            </a:lvl8pPr>
            <a:lvl9pPr marL="4114697" lvl="8" indent="-317492" algn="l">
              <a:lnSpc>
                <a:spcPct val="100000"/>
              </a:lnSpc>
              <a:spcBef>
                <a:spcPts val="300"/>
              </a:spcBef>
              <a:spcAft>
                <a:spcPts val="0"/>
              </a:spcAft>
              <a:buSzPts val="1400"/>
              <a:buChar char="•"/>
              <a:defRPr/>
            </a:lvl9pPr>
          </a:lstStyle>
          <a:p>
            <a:pPr lvl="0"/>
            <a:r>
              <a:rPr lang="en-GB" dirty="0"/>
              <a:t>Click to edit Master text styles</a:t>
            </a:r>
          </a:p>
        </p:txBody>
      </p:sp>
      <p:sp>
        <p:nvSpPr>
          <p:cNvPr id="13" name="Google Shape;3019;p362">
            <a:extLst>
              <a:ext uri="{FF2B5EF4-FFF2-40B4-BE49-F238E27FC236}">
                <a16:creationId xmlns:a16="http://schemas.microsoft.com/office/drawing/2014/main" id="{BBAFFCAE-4D5D-486A-8F0F-5CF3E55323F7}"/>
              </a:ext>
            </a:extLst>
          </p:cNvPr>
          <p:cNvSpPr txBox="1">
            <a:spLocks noGrp="1"/>
          </p:cNvSpPr>
          <p:nvPr>
            <p:ph type="body" idx="8"/>
          </p:nvPr>
        </p:nvSpPr>
        <p:spPr>
          <a:xfrm>
            <a:off x="6857775" y="2119209"/>
            <a:ext cx="2286300" cy="1260000"/>
          </a:xfrm>
          <a:prstGeom prst="rect">
            <a:avLst/>
          </a:prstGeom>
          <a:solidFill>
            <a:srgbClr val="D8D8D8"/>
          </a:solidFill>
          <a:ln>
            <a:noFill/>
          </a:ln>
        </p:spPr>
        <p:txBody>
          <a:bodyPr spcFirstLastPara="1" wrap="square" lIns="0" tIns="0" rIns="0" bIns="0" anchor="ctr" anchorCtr="0">
            <a:noAutofit/>
          </a:bodyPr>
          <a:lstStyle>
            <a:lvl1pPr marL="0" lvl="0" indent="0" algn="ctr">
              <a:lnSpc>
                <a:spcPct val="100000"/>
              </a:lnSpc>
              <a:spcBef>
                <a:spcPts val="200"/>
              </a:spcBef>
              <a:spcAft>
                <a:spcPts val="0"/>
              </a:spcAft>
              <a:buSzPts val="1200"/>
              <a:buFont typeface="Libre Franklin"/>
              <a:buNone/>
              <a:defRPr sz="1200">
                <a:solidFill>
                  <a:schemeClr val="dk1"/>
                </a:solidFill>
                <a:latin typeface="+mn-lt"/>
                <a:ea typeface="Libre Franklin"/>
                <a:cs typeface="Libre Franklin"/>
                <a:sym typeface="Libre Franklin"/>
              </a:defRPr>
            </a:lvl1pPr>
            <a:lvl2pPr marL="914378" lvl="1" indent="-336542" algn="l">
              <a:lnSpc>
                <a:spcPct val="100000"/>
              </a:lnSpc>
              <a:spcBef>
                <a:spcPts val="300"/>
              </a:spcBef>
              <a:spcAft>
                <a:spcPts val="0"/>
              </a:spcAft>
              <a:buSzPts val="1700"/>
              <a:buChar char="•"/>
              <a:defRPr sz="1700">
                <a:solidFill>
                  <a:schemeClr val="lt1"/>
                </a:solidFill>
              </a:defRPr>
            </a:lvl2pPr>
            <a:lvl3pPr marL="1371566" lvl="2" indent="-228594" algn="l">
              <a:lnSpc>
                <a:spcPct val="100000"/>
              </a:lnSpc>
              <a:spcBef>
                <a:spcPts val="300"/>
              </a:spcBef>
              <a:spcAft>
                <a:spcPts val="0"/>
              </a:spcAft>
              <a:buSzPts val="1700"/>
              <a:buNone/>
              <a:defRPr sz="1700">
                <a:solidFill>
                  <a:schemeClr val="lt1"/>
                </a:solidFill>
              </a:defRPr>
            </a:lvl3pPr>
            <a:lvl4pPr marL="1828754" lvl="3" indent="-336542" algn="l">
              <a:lnSpc>
                <a:spcPct val="100000"/>
              </a:lnSpc>
              <a:spcBef>
                <a:spcPts val="300"/>
              </a:spcBef>
              <a:spcAft>
                <a:spcPts val="0"/>
              </a:spcAft>
              <a:buSzPts val="1700"/>
              <a:buChar char="•"/>
              <a:defRPr sz="1700">
                <a:solidFill>
                  <a:schemeClr val="lt1"/>
                </a:solidFill>
              </a:defRPr>
            </a:lvl4pPr>
            <a:lvl5pPr marL="2285943" lvl="4" indent="-336542" algn="l">
              <a:lnSpc>
                <a:spcPct val="100000"/>
              </a:lnSpc>
              <a:spcBef>
                <a:spcPts val="300"/>
              </a:spcBef>
              <a:spcAft>
                <a:spcPts val="0"/>
              </a:spcAft>
              <a:buSzPts val="1700"/>
              <a:buChar char="•"/>
              <a:defRPr sz="1700">
                <a:solidFill>
                  <a:schemeClr val="lt1"/>
                </a:solidFill>
              </a:defRPr>
            </a:lvl5pPr>
            <a:lvl6pPr marL="2743132" lvl="5" indent="-317492" algn="l">
              <a:lnSpc>
                <a:spcPct val="100000"/>
              </a:lnSpc>
              <a:spcBef>
                <a:spcPts val="300"/>
              </a:spcBef>
              <a:spcAft>
                <a:spcPts val="0"/>
              </a:spcAft>
              <a:buSzPts val="1400"/>
              <a:buChar char="•"/>
              <a:defRPr/>
            </a:lvl6pPr>
            <a:lvl7pPr marL="3200320" lvl="6" indent="-317492" algn="l">
              <a:lnSpc>
                <a:spcPct val="100000"/>
              </a:lnSpc>
              <a:spcBef>
                <a:spcPts val="300"/>
              </a:spcBef>
              <a:spcAft>
                <a:spcPts val="0"/>
              </a:spcAft>
              <a:buSzPts val="1400"/>
              <a:buChar char="•"/>
              <a:defRPr/>
            </a:lvl7pPr>
            <a:lvl8pPr marL="3657509" lvl="7" indent="-317492" algn="l">
              <a:lnSpc>
                <a:spcPct val="100000"/>
              </a:lnSpc>
              <a:spcBef>
                <a:spcPts val="300"/>
              </a:spcBef>
              <a:spcAft>
                <a:spcPts val="0"/>
              </a:spcAft>
              <a:buSzPts val="1400"/>
              <a:buChar char="•"/>
              <a:defRPr/>
            </a:lvl8pPr>
            <a:lvl9pPr marL="4114697" lvl="8" indent="-317492" algn="l">
              <a:lnSpc>
                <a:spcPct val="100000"/>
              </a:lnSpc>
              <a:spcBef>
                <a:spcPts val="300"/>
              </a:spcBef>
              <a:spcAft>
                <a:spcPts val="0"/>
              </a:spcAft>
              <a:buSzPts val="1400"/>
              <a:buChar char="•"/>
              <a:defRPr/>
            </a:lvl9pPr>
          </a:lstStyle>
          <a:p>
            <a:pPr lvl="0"/>
            <a:r>
              <a:rPr lang="en-GB" dirty="0"/>
              <a:t>Click to edit Master text styles</a:t>
            </a:r>
          </a:p>
        </p:txBody>
      </p:sp>
      <p:sp>
        <p:nvSpPr>
          <p:cNvPr id="14" name="Google Shape;3020;p362">
            <a:extLst>
              <a:ext uri="{FF2B5EF4-FFF2-40B4-BE49-F238E27FC236}">
                <a16:creationId xmlns:a16="http://schemas.microsoft.com/office/drawing/2014/main" id="{0A7274A3-9CAC-471F-A10C-D6BA7C612F09}"/>
              </a:ext>
            </a:extLst>
          </p:cNvPr>
          <p:cNvSpPr txBox="1">
            <a:spLocks noGrp="1"/>
          </p:cNvSpPr>
          <p:nvPr>
            <p:ph type="body" idx="9"/>
          </p:nvPr>
        </p:nvSpPr>
        <p:spPr>
          <a:xfrm>
            <a:off x="6857775" y="3368072"/>
            <a:ext cx="2286300" cy="1260000"/>
          </a:xfrm>
          <a:prstGeom prst="rect">
            <a:avLst/>
          </a:prstGeom>
          <a:solidFill>
            <a:srgbClr val="D8D8D8"/>
          </a:solidFill>
          <a:ln>
            <a:noFill/>
          </a:ln>
        </p:spPr>
        <p:txBody>
          <a:bodyPr spcFirstLastPara="1" wrap="square" lIns="0" tIns="0" rIns="0" bIns="0" anchor="ctr" anchorCtr="0">
            <a:noAutofit/>
          </a:bodyPr>
          <a:lstStyle>
            <a:lvl1pPr marL="0" lvl="0" indent="0" algn="ctr">
              <a:lnSpc>
                <a:spcPct val="100000"/>
              </a:lnSpc>
              <a:spcBef>
                <a:spcPts val="200"/>
              </a:spcBef>
              <a:spcAft>
                <a:spcPts val="0"/>
              </a:spcAft>
              <a:buSzPts val="1200"/>
              <a:buFont typeface="Libre Franklin"/>
              <a:buNone/>
              <a:defRPr sz="1200">
                <a:solidFill>
                  <a:schemeClr val="dk1"/>
                </a:solidFill>
                <a:latin typeface="+mn-lt"/>
                <a:ea typeface="Libre Franklin"/>
                <a:cs typeface="Libre Franklin"/>
                <a:sym typeface="Libre Franklin"/>
              </a:defRPr>
            </a:lvl1pPr>
            <a:lvl2pPr marL="914378" lvl="1" indent="-336542" algn="l">
              <a:lnSpc>
                <a:spcPct val="100000"/>
              </a:lnSpc>
              <a:spcBef>
                <a:spcPts val="300"/>
              </a:spcBef>
              <a:spcAft>
                <a:spcPts val="0"/>
              </a:spcAft>
              <a:buSzPts val="1700"/>
              <a:buChar char="•"/>
              <a:defRPr sz="1700">
                <a:solidFill>
                  <a:schemeClr val="lt1"/>
                </a:solidFill>
              </a:defRPr>
            </a:lvl2pPr>
            <a:lvl3pPr marL="1371566" lvl="2" indent="-228594" algn="l">
              <a:lnSpc>
                <a:spcPct val="100000"/>
              </a:lnSpc>
              <a:spcBef>
                <a:spcPts val="300"/>
              </a:spcBef>
              <a:spcAft>
                <a:spcPts val="0"/>
              </a:spcAft>
              <a:buSzPts val="1700"/>
              <a:buNone/>
              <a:defRPr sz="1700">
                <a:solidFill>
                  <a:schemeClr val="lt1"/>
                </a:solidFill>
              </a:defRPr>
            </a:lvl3pPr>
            <a:lvl4pPr marL="1828754" lvl="3" indent="-336542" algn="l">
              <a:lnSpc>
                <a:spcPct val="100000"/>
              </a:lnSpc>
              <a:spcBef>
                <a:spcPts val="300"/>
              </a:spcBef>
              <a:spcAft>
                <a:spcPts val="0"/>
              </a:spcAft>
              <a:buSzPts val="1700"/>
              <a:buChar char="•"/>
              <a:defRPr sz="1700">
                <a:solidFill>
                  <a:schemeClr val="lt1"/>
                </a:solidFill>
              </a:defRPr>
            </a:lvl4pPr>
            <a:lvl5pPr marL="2285943" lvl="4" indent="-336542" algn="l">
              <a:lnSpc>
                <a:spcPct val="100000"/>
              </a:lnSpc>
              <a:spcBef>
                <a:spcPts val="300"/>
              </a:spcBef>
              <a:spcAft>
                <a:spcPts val="0"/>
              </a:spcAft>
              <a:buSzPts val="1700"/>
              <a:buChar char="•"/>
              <a:defRPr sz="1700">
                <a:solidFill>
                  <a:schemeClr val="lt1"/>
                </a:solidFill>
              </a:defRPr>
            </a:lvl5pPr>
            <a:lvl6pPr marL="2743132" lvl="5" indent="-317492" algn="l">
              <a:lnSpc>
                <a:spcPct val="100000"/>
              </a:lnSpc>
              <a:spcBef>
                <a:spcPts val="300"/>
              </a:spcBef>
              <a:spcAft>
                <a:spcPts val="0"/>
              </a:spcAft>
              <a:buSzPts val="1400"/>
              <a:buChar char="•"/>
              <a:defRPr/>
            </a:lvl6pPr>
            <a:lvl7pPr marL="3200320" lvl="6" indent="-317492" algn="l">
              <a:lnSpc>
                <a:spcPct val="100000"/>
              </a:lnSpc>
              <a:spcBef>
                <a:spcPts val="300"/>
              </a:spcBef>
              <a:spcAft>
                <a:spcPts val="0"/>
              </a:spcAft>
              <a:buSzPts val="1400"/>
              <a:buChar char="•"/>
              <a:defRPr/>
            </a:lvl7pPr>
            <a:lvl8pPr marL="3657509" lvl="7" indent="-317492" algn="l">
              <a:lnSpc>
                <a:spcPct val="100000"/>
              </a:lnSpc>
              <a:spcBef>
                <a:spcPts val="300"/>
              </a:spcBef>
              <a:spcAft>
                <a:spcPts val="0"/>
              </a:spcAft>
              <a:buSzPts val="1400"/>
              <a:buChar char="•"/>
              <a:defRPr/>
            </a:lvl8pPr>
            <a:lvl9pPr marL="4114697" lvl="8" indent="-317492" algn="l">
              <a:lnSpc>
                <a:spcPct val="100000"/>
              </a:lnSpc>
              <a:spcBef>
                <a:spcPts val="300"/>
              </a:spcBef>
              <a:spcAft>
                <a:spcPts val="0"/>
              </a:spcAft>
              <a:buSzPts val="1400"/>
              <a:buChar char="•"/>
              <a:defRPr/>
            </a:lvl9pPr>
          </a:lstStyle>
          <a:p>
            <a:pPr lvl="0"/>
            <a:r>
              <a:rPr lang="en-GB" dirty="0"/>
              <a:t>Click to edit Master text styles</a:t>
            </a:r>
          </a:p>
        </p:txBody>
      </p:sp>
      <p:sp>
        <p:nvSpPr>
          <p:cNvPr id="2" name="Title 1">
            <a:extLst>
              <a:ext uri="{FF2B5EF4-FFF2-40B4-BE49-F238E27FC236}">
                <a16:creationId xmlns:a16="http://schemas.microsoft.com/office/drawing/2014/main" id="{D95ACE48-4712-4032-A96D-326694A6EB8B}"/>
              </a:ext>
            </a:extLst>
          </p:cNvPr>
          <p:cNvSpPr>
            <a:spLocks noGrp="1"/>
          </p:cNvSpPr>
          <p:nvPr>
            <p:ph type="title"/>
          </p:nvPr>
        </p:nvSpPr>
        <p:spPr/>
        <p:txBody>
          <a:bodyPr/>
          <a:lstStyle/>
          <a:p>
            <a:r>
              <a:rPr lang="en-GB" dirty="0"/>
              <a:t>Click to edit Master title style</a:t>
            </a:r>
          </a:p>
        </p:txBody>
      </p:sp>
      <p:sp>
        <p:nvSpPr>
          <p:cNvPr id="6" name="Google Shape;3012;p362">
            <a:extLst>
              <a:ext uri="{FF2B5EF4-FFF2-40B4-BE49-F238E27FC236}">
                <a16:creationId xmlns:a16="http://schemas.microsoft.com/office/drawing/2014/main" id="{9034F077-9A42-432E-99FC-0ED452739D29}"/>
              </a:ext>
            </a:extLst>
          </p:cNvPr>
          <p:cNvSpPr>
            <a:spLocks noGrp="1"/>
          </p:cNvSpPr>
          <p:nvPr>
            <p:ph type="pic" idx="2"/>
          </p:nvPr>
        </p:nvSpPr>
        <p:spPr>
          <a:xfrm>
            <a:off x="0" y="879476"/>
            <a:ext cx="2286000" cy="3276900"/>
          </a:xfrm>
          <a:prstGeom prst="rect">
            <a:avLst/>
          </a:prstGeom>
          <a:noFill/>
          <a:ln>
            <a:noFill/>
          </a:ln>
        </p:spPr>
        <p:txBody>
          <a:bodyPr spcFirstLastPara="1" wrap="square" lIns="0" tIns="54000" rIns="0" bIns="0" anchor="ctr" anchorCtr="0">
            <a:noAutofit/>
          </a:bodyPr>
          <a:lstStyle>
            <a:lvl1pPr marR="0" lvl="0" algn="ctr" rtl="0">
              <a:lnSpc>
                <a:spcPct val="100000"/>
              </a:lnSpc>
              <a:spcBef>
                <a:spcPts val="300"/>
              </a:spcBef>
              <a:spcAft>
                <a:spcPts val="0"/>
              </a:spcAft>
              <a:buClr>
                <a:srgbClr val="529A43"/>
              </a:buClr>
              <a:buSzPts val="1700"/>
              <a:buFont typeface="Libre Franklin"/>
              <a:buNone/>
              <a:defRPr sz="1700" b="0" i="0" u="none" strike="noStrike" cap="none">
                <a:solidFill>
                  <a:schemeClr val="dk1"/>
                </a:solidFill>
                <a:latin typeface="+mn-lt"/>
                <a:ea typeface="Libre Franklin"/>
                <a:cs typeface="Libre Franklin"/>
                <a:sym typeface="Libre Franklin"/>
              </a:defRPr>
            </a:lvl1pPr>
            <a:lvl2pPr marR="0" lvl="1" algn="l" rtl="0">
              <a:lnSpc>
                <a:spcPct val="100000"/>
              </a:lnSpc>
              <a:spcBef>
                <a:spcPts val="300"/>
              </a:spcBef>
              <a:spcAft>
                <a:spcPts val="0"/>
              </a:spcAft>
              <a:buClr>
                <a:srgbClr val="529A43"/>
              </a:buClr>
              <a:buSzPts val="1400"/>
              <a:buFont typeface="Times"/>
              <a:buChar char="•"/>
              <a:defRPr sz="1400" b="0" i="0" u="none" strike="noStrike" cap="none">
                <a:solidFill>
                  <a:schemeClr val="dk1"/>
                </a:solidFill>
                <a:latin typeface="Libre Franklin"/>
                <a:ea typeface="Libre Franklin"/>
                <a:cs typeface="Libre Franklin"/>
                <a:sym typeface="Libre Franklin"/>
              </a:defRPr>
            </a:lvl2pPr>
            <a:lvl3pPr marR="0" lvl="2" algn="l" rtl="0">
              <a:lnSpc>
                <a:spcPct val="100000"/>
              </a:lnSpc>
              <a:spcBef>
                <a:spcPts val="400"/>
              </a:spcBef>
              <a:spcAft>
                <a:spcPts val="0"/>
              </a:spcAft>
              <a:buClr>
                <a:srgbClr val="529A43"/>
              </a:buClr>
              <a:buSzPts val="2000"/>
              <a:buFont typeface="Times"/>
              <a:buNone/>
              <a:defRPr sz="2000" b="0" i="0" u="none" strike="noStrike" cap="none">
                <a:solidFill>
                  <a:srgbClr val="000000"/>
                </a:solidFill>
                <a:latin typeface="Libre Franklin"/>
                <a:ea typeface="Libre Franklin"/>
                <a:cs typeface="Libre Franklin"/>
                <a:sym typeface="Libre Franklin"/>
              </a:defRPr>
            </a:lvl3pPr>
            <a:lvl4pPr marR="0" lvl="3" algn="l" rtl="0">
              <a:lnSpc>
                <a:spcPct val="100000"/>
              </a:lnSpc>
              <a:spcBef>
                <a:spcPts val="400"/>
              </a:spcBef>
              <a:spcAft>
                <a:spcPts val="0"/>
              </a:spcAft>
              <a:buClr>
                <a:srgbClr val="529A43"/>
              </a:buClr>
              <a:buSzPts val="2000"/>
              <a:buFont typeface="Times"/>
              <a:buChar char="•"/>
              <a:defRPr sz="2000" b="0" i="0" u="none" strike="noStrike" cap="none">
                <a:solidFill>
                  <a:srgbClr val="000000"/>
                </a:solidFill>
                <a:latin typeface="Libre Franklin"/>
                <a:ea typeface="Libre Franklin"/>
                <a:cs typeface="Libre Franklin"/>
                <a:sym typeface="Libre Franklin"/>
              </a:defRPr>
            </a:lvl4pPr>
            <a:lvl5pPr marR="0" lvl="4" algn="l" rtl="0">
              <a:lnSpc>
                <a:spcPct val="100000"/>
              </a:lnSpc>
              <a:spcBef>
                <a:spcPts val="400"/>
              </a:spcBef>
              <a:spcAft>
                <a:spcPts val="0"/>
              </a:spcAft>
              <a:buClr>
                <a:srgbClr val="529A43"/>
              </a:buClr>
              <a:buSzPts val="2000"/>
              <a:buFont typeface="Times"/>
              <a:buChar char="•"/>
              <a:defRPr sz="2000" b="0" i="0" u="none" strike="noStrike" cap="none">
                <a:solidFill>
                  <a:srgbClr val="000000"/>
                </a:solidFill>
                <a:latin typeface="Libre Franklin"/>
                <a:ea typeface="Libre Franklin"/>
                <a:cs typeface="Libre Franklin"/>
                <a:sym typeface="Libre Franklin"/>
              </a:defRPr>
            </a:lvl5pPr>
            <a:lvl6pPr marR="0" lvl="5"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6pPr>
            <a:lvl7pPr marR="0" lvl="6"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7pPr>
            <a:lvl8pPr marR="0" lvl="7"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8pPr>
            <a:lvl9pPr marR="0" lvl="8"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9pPr>
          </a:lstStyle>
          <a:p>
            <a:r>
              <a:rPr lang="en-GB" dirty="0"/>
              <a:t>Click icon to add picture</a:t>
            </a:r>
            <a:endParaRPr dirty="0"/>
          </a:p>
        </p:txBody>
      </p:sp>
      <p:sp>
        <p:nvSpPr>
          <p:cNvPr id="7" name="Google Shape;3013;p362">
            <a:extLst>
              <a:ext uri="{FF2B5EF4-FFF2-40B4-BE49-F238E27FC236}">
                <a16:creationId xmlns:a16="http://schemas.microsoft.com/office/drawing/2014/main" id="{5E4C36C3-F200-431A-9CDC-6006FAE0EA6E}"/>
              </a:ext>
            </a:extLst>
          </p:cNvPr>
          <p:cNvSpPr>
            <a:spLocks noGrp="1"/>
          </p:cNvSpPr>
          <p:nvPr>
            <p:ph type="pic" idx="3"/>
          </p:nvPr>
        </p:nvSpPr>
        <p:spPr>
          <a:xfrm>
            <a:off x="4571960" y="879475"/>
            <a:ext cx="2286000" cy="3276900"/>
          </a:xfrm>
          <a:prstGeom prst="rect">
            <a:avLst/>
          </a:prstGeom>
          <a:noFill/>
          <a:ln>
            <a:noFill/>
          </a:ln>
        </p:spPr>
        <p:txBody>
          <a:bodyPr spcFirstLastPara="1" wrap="square" lIns="0" tIns="54000" rIns="0" bIns="0" anchor="ctr" anchorCtr="0">
            <a:noAutofit/>
          </a:bodyPr>
          <a:lstStyle>
            <a:lvl1pPr marR="0" lvl="0" algn="ctr" rtl="0">
              <a:lnSpc>
                <a:spcPct val="100000"/>
              </a:lnSpc>
              <a:spcBef>
                <a:spcPts val="300"/>
              </a:spcBef>
              <a:spcAft>
                <a:spcPts val="0"/>
              </a:spcAft>
              <a:buClr>
                <a:srgbClr val="529A43"/>
              </a:buClr>
              <a:buSzPts val="1700"/>
              <a:buFont typeface="Libre Franklin"/>
              <a:buNone/>
              <a:defRPr sz="1700" b="0" i="0" u="none" strike="noStrike" cap="none">
                <a:solidFill>
                  <a:schemeClr val="dk1"/>
                </a:solidFill>
                <a:latin typeface="+mn-lt"/>
                <a:ea typeface="Libre Franklin"/>
                <a:cs typeface="Libre Franklin"/>
                <a:sym typeface="Libre Franklin"/>
              </a:defRPr>
            </a:lvl1pPr>
            <a:lvl2pPr marR="0" lvl="1" algn="l" rtl="0">
              <a:lnSpc>
                <a:spcPct val="100000"/>
              </a:lnSpc>
              <a:spcBef>
                <a:spcPts val="300"/>
              </a:spcBef>
              <a:spcAft>
                <a:spcPts val="0"/>
              </a:spcAft>
              <a:buClr>
                <a:srgbClr val="529A43"/>
              </a:buClr>
              <a:buSzPts val="1400"/>
              <a:buFont typeface="Times"/>
              <a:buChar char="•"/>
              <a:defRPr sz="1400" b="0" i="0" u="none" strike="noStrike" cap="none">
                <a:solidFill>
                  <a:schemeClr val="dk1"/>
                </a:solidFill>
                <a:latin typeface="Libre Franklin"/>
                <a:ea typeface="Libre Franklin"/>
                <a:cs typeface="Libre Franklin"/>
                <a:sym typeface="Libre Franklin"/>
              </a:defRPr>
            </a:lvl2pPr>
            <a:lvl3pPr marR="0" lvl="2" algn="l" rtl="0">
              <a:lnSpc>
                <a:spcPct val="100000"/>
              </a:lnSpc>
              <a:spcBef>
                <a:spcPts val="400"/>
              </a:spcBef>
              <a:spcAft>
                <a:spcPts val="0"/>
              </a:spcAft>
              <a:buClr>
                <a:srgbClr val="529A43"/>
              </a:buClr>
              <a:buSzPts val="2000"/>
              <a:buFont typeface="Times"/>
              <a:buNone/>
              <a:defRPr sz="2000" b="0" i="0" u="none" strike="noStrike" cap="none">
                <a:solidFill>
                  <a:srgbClr val="000000"/>
                </a:solidFill>
                <a:latin typeface="Libre Franklin"/>
                <a:ea typeface="Libre Franklin"/>
                <a:cs typeface="Libre Franklin"/>
                <a:sym typeface="Libre Franklin"/>
              </a:defRPr>
            </a:lvl3pPr>
            <a:lvl4pPr marR="0" lvl="3" algn="l" rtl="0">
              <a:lnSpc>
                <a:spcPct val="100000"/>
              </a:lnSpc>
              <a:spcBef>
                <a:spcPts val="400"/>
              </a:spcBef>
              <a:spcAft>
                <a:spcPts val="0"/>
              </a:spcAft>
              <a:buClr>
                <a:srgbClr val="529A43"/>
              </a:buClr>
              <a:buSzPts val="2000"/>
              <a:buFont typeface="Times"/>
              <a:buChar char="•"/>
              <a:defRPr sz="2000" b="0" i="0" u="none" strike="noStrike" cap="none">
                <a:solidFill>
                  <a:srgbClr val="000000"/>
                </a:solidFill>
                <a:latin typeface="Libre Franklin"/>
                <a:ea typeface="Libre Franklin"/>
                <a:cs typeface="Libre Franklin"/>
                <a:sym typeface="Libre Franklin"/>
              </a:defRPr>
            </a:lvl4pPr>
            <a:lvl5pPr marR="0" lvl="4" algn="l" rtl="0">
              <a:lnSpc>
                <a:spcPct val="100000"/>
              </a:lnSpc>
              <a:spcBef>
                <a:spcPts val="400"/>
              </a:spcBef>
              <a:spcAft>
                <a:spcPts val="0"/>
              </a:spcAft>
              <a:buClr>
                <a:srgbClr val="529A43"/>
              </a:buClr>
              <a:buSzPts val="2000"/>
              <a:buFont typeface="Times"/>
              <a:buChar char="•"/>
              <a:defRPr sz="2000" b="0" i="0" u="none" strike="noStrike" cap="none">
                <a:solidFill>
                  <a:srgbClr val="000000"/>
                </a:solidFill>
                <a:latin typeface="Libre Franklin"/>
                <a:ea typeface="Libre Franklin"/>
                <a:cs typeface="Libre Franklin"/>
                <a:sym typeface="Libre Franklin"/>
              </a:defRPr>
            </a:lvl5pPr>
            <a:lvl6pPr marR="0" lvl="5"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6pPr>
            <a:lvl7pPr marR="0" lvl="6"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7pPr>
            <a:lvl8pPr marR="0" lvl="7"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8pPr>
            <a:lvl9pPr marR="0" lvl="8"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9pPr>
          </a:lstStyle>
          <a:p>
            <a:r>
              <a:rPr lang="en-GB" dirty="0"/>
              <a:t>Click icon to add picture</a:t>
            </a:r>
            <a:endParaRPr dirty="0"/>
          </a:p>
        </p:txBody>
      </p:sp>
      <p:sp>
        <p:nvSpPr>
          <p:cNvPr id="8" name="Google Shape;3014;p362">
            <a:extLst>
              <a:ext uri="{FF2B5EF4-FFF2-40B4-BE49-F238E27FC236}">
                <a16:creationId xmlns:a16="http://schemas.microsoft.com/office/drawing/2014/main" id="{CD858DDE-5379-46FF-885D-3C38D47C705F}"/>
              </a:ext>
            </a:extLst>
          </p:cNvPr>
          <p:cNvSpPr txBox="1">
            <a:spLocks noGrp="1"/>
          </p:cNvSpPr>
          <p:nvPr>
            <p:ph type="body" idx="1"/>
          </p:nvPr>
        </p:nvSpPr>
        <p:spPr>
          <a:xfrm>
            <a:off x="-1" y="4156472"/>
            <a:ext cx="2286000" cy="471600"/>
          </a:xfrm>
          <a:prstGeom prst="rect">
            <a:avLst/>
          </a:prstGeom>
          <a:solidFill>
            <a:schemeClr val="accent1"/>
          </a:solidFill>
          <a:ln>
            <a:noFill/>
          </a:ln>
        </p:spPr>
        <p:txBody>
          <a:bodyPr spcFirstLastPara="1" wrap="square" lIns="0" tIns="108000" rIns="0" bIns="0" anchor="t" anchorCtr="0">
            <a:noAutofit/>
          </a:bodyPr>
          <a:lstStyle>
            <a:lvl1pPr marL="0" lvl="0" indent="0" algn="ctr">
              <a:lnSpc>
                <a:spcPct val="100000"/>
              </a:lnSpc>
              <a:spcBef>
                <a:spcPts val="200"/>
              </a:spcBef>
              <a:spcAft>
                <a:spcPts val="0"/>
              </a:spcAft>
              <a:buSzPts val="1200"/>
              <a:buFont typeface="Libre Franklin Thin"/>
              <a:buNone/>
              <a:defRPr sz="1200">
                <a:solidFill>
                  <a:schemeClr val="lt1"/>
                </a:solidFill>
                <a:latin typeface="+mn-lt"/>
                <a:ea typeface="Libre Franklin Thin"/>
                <a:cs typeface="Libre Franklin Thin"/>
                <a:sym typeface="Libre Franklin Thin"/>
              </a:defRPr>
            </a:lvl1pPr>
            <a:lvl2pPr marL="914378" lvl="1" indent="-336542" algn="l">
              <a:lnSpc>
                <a:spcPct val="100000"/>
              </a:lnSpc>
              <a:spcBef>
                <a:spcPts val="300"/>
              </a:spcBef>
              <a:spcAft>
                <a:spcPts val="0"/>
              </a:spcAft>
              <a:buSzPts val="1700"/>
              <a:buChar char="•"/>
              <a:defRPr sz="1700">
                <a:solidFill>
                  <a:schemeClr val="lt1"/>
                </a:solidFill>
              </a:defRPr>
            </a:lvl2pPr>
            <a:lvl3pPr marL="1371566" lvl="2" indent="-228594" algn="l">
              <a:lnSpc>
                <a:spcPct val="100000"/>
              </a:lnSpc>
              <a:spcBef>
                <a:spcPts val="300"/>
              </a:spcBef>
              <a:spcAft>
                <a:spcPts val="0"/>
              </a:spcAft>
              <a:buSzPts val="1700"/>
              <a:buNone/>
              <a:defRPr sz="1700">
                <a:solidFill>
                  <a:schemeClr val="lt1"/>
                </a:solidFill>
              </a:defRPr>
            </a:lvl3pPr>
            <a:lvl4pPr marL="1828754" lvl="3" indent="-336542" algn="l">
              <a:lnSpc>
                <a:spcPct val="100000"/>
              </a:lnSpc>
              <a:spcBef>
                <a:spcPts val="300"/>
              </a:spcBef>
              <a:spcAft>
                <a:spcPts val="0"/>
              </a:spcAft>
              <a:buSzPts val="1700"/>
              <a:buChar char="•"/>
              <a:defRPr sz="1700">
                <a:solidFill>
                  <a:schemeClr val="lt1"/>
                </a:solidFill>
              </a:defRPr>
            </a:lvl4pPr>
            <a:lvl5pPr marL="2285943" lvl="4" indent="-336542" algn="l">
              <a:lnSpc>
                <a:spcPct val="100000"/>
              </a:lnSpc>
              <a:spcBef>
                <a:spcPts val="300"/>
              </a:spcBef>
              <a:spcAft>
                <a:spcPts val="0"/>
              </a:spcAft>
              <a:buSzPts val="1700"/>
              <a:buChar char="•"/>
              <a:defRPr sz="1700">
                <a:solidFill>
                  <a:schemeClr val="lt1"/>
                </a:solidFill>
              </a:defRPr>
            </a:lvl5pPr>
            <a:lvl6pPr marL="2743132" lvl="5" indent="-317492" algn="l">
              <a:lnSpc>
                <a:spcPct val="100000"/>
              </a:lnSpc>
              <a:spcBef>
                <a:spcPts val="300"/>
              </a:spcBef>
              <a:spcAft>
                <a:spcPts val="0"/>
              </a:spcAft>
              <a:buSzPts val="1400"/>
              <a:buChar char="•"/>
              <a:defRPr/>
            </a:lvl6pPr>
            <a:lvl7pPr marL="3200320" lvl="6" indent="-317492" algn="l">
              <a:lnSpc>
                <a:spcPct val="100000"/>
              </a:lnSpc>
              <a:spcBef>
                <a:spcPts val="300"/>
              </a:spcBef>
              <a:spcAft>
                <a:spcPts val="0"/>
              </a:spcAft>
              <a:buSzPts val="1400"/>
              <a:buChar char="•"/>
              <a:defRPr/>
            </a:lvl7pPr>
            <a:lvl8pPr marL="3657509" lvl="7" indent="-317492" algn="l">
              <a:lnSpc>
                <a:spcPct val="100000"/>
              </a:lnSpc>
              <a:spcBef>
                <a:spcPts val="300"/>
              </a:spcBef>
              <a:spcAft>
                <a:spcPts val="0"/>
              </a:spcAft>
              <a:buSzPts val="1400"/>
              <a:buChar char="•"/>
              <a:defRPr/>
            </a:lvl8pPr>
            <a:lvl9pPr marL="4114697" lvl="8" indent="-317492" algn="l">
              <a:lnSpc>
                <a:spcPct val="100000"/>
              </a:lnSpc>
              <a:spcBef>
                <a:spcPts val="300"/>
              </a:spcBef>
              <a:spcAft>
                <a:spcPts val="0"/>
              </a:spcAft>
              <a:buSzPts val="1400"/>
              <a:buChar char="•"/>
              <a:defRPr/>
            </a:lvl9pPr>
          </a:lstStyle>
          <a:p>
            <a:pPr lvl="0"/>
            <a:r>
              <a:rPr lang="en-GB" dirty="0"/>
              <a:t>Click to edit Master text styles</a:t>
            </a:r>
          </a:p>
        </p:txBody>
      </p:sp>
      <p:sp>
        <p:nvSpPr>
          <p:cNvPr id="9" name="Google Shape;3015;p362">
            <a:extLst>
              <a:ext uri="{FF2B5EF4-FFF2-40B4-BE49-F238E27FC236}">
                <a16:creationId xmlns:a16="http://schemas.microsoft.com/office/drawing/2014/main" id="{C5151AA2-2B51-4E2C-99F3-1327A21A686D}"/>
              </a:ext>
            </a:extLst>
          </p:cNvPr>
          <p:cNvSpPr txBox="1">
            <a:spLocks noGrp="1"/>
          </p:cNvSpPr>
          <p:nvPr>
            <p:ph type="body" idx="4"/>
          </p:nvPr>
        </p:nvSpPr>
        <p:spPr>
          <a:xfrm>
            <a:off x="4571888" y="4156472"/>
            <a:ext cx="2286000" cy="471600"/>
          </a:xfrm>
          <a:prstGeom prst="rect">
            <a:avLst/>
          </a:prstGeom>
          <a:solidFill>
            <a:schemeClr val="accent1"/>
          </a:solidFill>
          <a:ln>
            <a:noFill/>
          </a:ln>
        </p:spPr>
        <p:txBody>
          <a:bodyPr spcFirstLastPara="1" wrap="square" lIns="0" tIns="108000" rIns="0" bIns="0" anchor="t" anchorCtr="0">
            <a:noAutofit/>
          </a:bodyPr>
          <a:lstStyle>
            <a:lvl1pPr marL="0" lvl="0" indent="0" algn="ctr">
              <a:lnSpc>
                <a:spcPct val="100000"/>
              </a:lnSpc>
              <a:spcBef>
                <a:spcPts val="200"/>
              </a:spcBef>
              <a:spcAft>
                <a:spcPts val="0"/>
              </a:spcAft>
              <a:buSzPts val="1200"/>
              <a:buFont typeface="Libre Franklin Thin"/>
              <a:buChar char="•"/>
              <a:defRPr sz="1200">
                <a:solidFill>
                  <a:schemeClr val="lt1"/>
                </a:solidFill>
                <a:latin typeface="+mn-lt"/>
                <a:ea typeface="Libre Franklin Thin"/>
                <a:cs typeface="Libre Franklin Thin"/>
                <a:sym typeface="Libre Franklin Thin"/>
              </a:defRPr>
            </a:lvl1pPr>
            <a:lvl2pPr marL="914378" lvl="1" indent="-317492" algn="l">
              <a:lnSpc>
                <a:spcPct val="100000"/>
              </a:lnSpc>
              <a:spcBef>
                <a:spcPts val="300"/>
              </a:spcBef>
              <a:spcAft>
                <a:spcPts val="0"/>
              </a:spcAft>
              <a:buSzPts val="1400"/>
              <a:buChar char="•"/>
              <a:defRPr/>
            </a:lvl2pPr>
            <a:lvl3pPr marL="1371566" lvl="2" indent="-228594" algn="l">
              <a:lnSpc>
                <a:spcPct val="100000"/>
              </a:lnSpc>
              <a:spcBef>
                <a:spcPts val="300"/>
              </a:spcBef>
              <a:spcAft>
                <a:spcPts val="0"/>
              </a:spcAft>
              <a:buSzPts val="1400"/>
              <a:buNone/>
              <a:defRPr/>
            </a:lvl3pPr>
            <a:lvl4pPr marL="1828754" lvl="3" indent="-317492" algn="l">
              <a:lnSpc>
                <a:spcPct val="100000"/>
              </a:lnSpc>
              <a:spcBef>
                <a:spcPts val="300"/>
              </a:spcBef>
              <a:spcAft>
                <a:spcPts val="0"/>
              </a:spcAft>
              <a:buSzPts val="1400"/>
              <a:buChar char="•"/>
              <a:defRPr/>
            </a:lvl4pPr>
            <a:lvl5pPr marL="2285943" lvl="4" indent="-317492" algn="l">
              <a:lnSpc>
                <a:spcPct val="100000"/>
              </a:lnSpc>
              <a:spcBef>
                <a:spcPts val="300"/>
              </a:spcBef>
              <a:spcAft>
                <a:spcPts val="0"/>
              </a:spcAft>
              <a:buSzPts val="1400"/>
              <a:buChar char="•"/>
              <a:defRPr/>
            </a:lvl5pPr>
            <a:lvl6pPr marL="2743132" lvl="5" indent="-317492" algn="l">
              <a:lnSpc>
                <a:spcPct val="100000"/>
              </a:lnSpc>
              <a:spcBef>
                <a:spcPts val="300"/>
              </a:spcBef>
              <a:spcAft>
                <a:spcPts val="0"/>
              </a:spcAft>
              <a:buSzPts val="1400"/>
              <a:buChar char="•"/>
              <a:defRPr/>
            </a:lvl6pPr>
            <a:lvl7pPr marL="3200320" lvl="6" indent="-317492" algn="l">
              <a:lnSpc>
                <a:spcPct val="100000"/>
              </a:lnSpc>
              <a:spcBef>
                <a:spcPts val="300"/>
              </a:spcBef>
              <a:spcAft>
                <a:spcPts val="0"/>
              </a:spcAft>
              <a:buSzPts val="1400"/>
              <a:buChar char="•"/>
              <a:defRPr/>
            </a:lvl7pPr>
            <a:lvl8pPr marL="3657509" lvl="7" indent="-317492" algn="l">
              <a:lnSpc>
                <a:spcPct val="100000"/>
              </a:lnSpc>
              <a:spcBef>
                <a:spcPts val="300"/>
              </a:spcBef>
              <a:spcAft>
                <a:spcPts val="0"/>
              </a:spcAft>
              <a:buSzPts val="1400"/>
              <a:buChar char="•"/>
              <a:defRPr/>
            </a:lvl8pPr>
            <a:lvl9pPr marL="4114697" lvl="8" indent="-317492" algn="l">
              <a:lnSpc>
                <a:spcPct val="100000"/>
              </a:lnSpc>
              <a:spcBef>
                <a:spcPts val="300"/>
              </a:spcBef>
              <a:spcAft>
                <a:spcPts val="0"/>
              </a:spcAft>
              <a:buSzPts val="1400"/>
              <a:buChar char="•"/>
              <a:defRPr/>
            </a:lvl9pPr>
          </a:lstStyle>
          <a:p>
            <a:pPr lvl="0"/>
            <a:r>
              <a:rPr lang="en-GB" dirty="0"/>
              <a:t>Click to edit Master text styles</a:t>
            </a:r>
          </a:p>
        </p:txBody>
      </p:sp>
      <p:sp>
        <p:nvSpPr>
          <p:cNvPr id="10" name="Google Shape;3016;p362">
            <a:extLst>
              <a:ext uri="{FF2B5EF4-FFF2-40B4-BE49-F238E27FC236}">
                <a16:creationId xmlns:a16="http://schemas.microsoft.com/office/drawing/2014/main" id="{C6009637-EAEC-4C07-BEE0-0C92923F4B75}"/>
              </a:ext>
            </a:extLst>
          </p:cNvPr>
          <p:cNvSpPr>
            <a:spLocks noGrp="1"/>
          </p:cNvSpPr>
          <p:nvPr>
            <p:ph type="pic" idx="5"/>
          </p:nvPr>
        </p:nvSpPr>
        <p:spPr>
          <a:xfrm>
            <a:off x="2285811" y="879475"/>
            <a:ext cx="2286000" cy="3276900"/>
          </a:xfrm>
          <a:prstGeom prst="rect">
            <a:avLst/>
          </a:prstGeom>
          <a:noFill/>
          <a:ln>
            <a:noFill/>
          </a:ln>
        </p:spPr>
        <p:txBody>
          <a:bodyPr spcFirstLastPara="1" wrap="square" lIns="0" tIns="54000" rIns="0" bIns="0" anchor="ctr" anchorCtr="0">
            <a:noAutofit/>
          </a:bodyPr>
          <a:lstStyle>
            <a:lvl1pPr marR="0" lvl="0" algn="ctr" rtl="0">
              <a:lnSpc>
                <a:spcPct val="100000"/>
              </a:lnSpc>
              <a:spcBef>
                <a:spcPts val="300"/>
              </a:spcBef>
              <a:spcAft>
                <a:spcPts val="0"/>
              </a:spcAft>
              <a:buClr>
                <a:srgbClr val="529A43"/>
              </a:buClr>
              <a:buSzPts val="1700"/>
              <a:buFont typeface="Libre Franklin"/>
              <a:buNone/>
              <a:defRPr sz="1700" b="0" i="0" u="none" strike="noStrike" cap="none">
                <a:solidFill>
                  <a:schemeClr val="dk1"/>
                </a:solidFill>
                <a:latin typeface="+mn-lt"/>
                <a:ea typeface="Libre Franklin"/>
                <a:cs typeface="Libre Franklin"/>
                <a:sym typeface="Libre Franklin"/>
              </a:defRPr>
            </a:lvl1pPr>
            <a:lvl2pPr marR="0" lvl="1" algn="l" rtl="0">
              <a:lnSpc>
                <a:spcPct val="100000"/>
              </a:lnSpc>
              <a:spcBef>
                <a:spcPts val="300"/>
              </a:spcBef>
              <a:spcAft>
                <a:spcPts val="0"/>
              </a:spcAft>
              <a:buClr>
                <a:srgbClr val="529A43"/>
              </a:buClr>
              <a:buSzPts val="1400"/>
              <a:buFont typeface="Times"/>
              <a:buChar char="•"/>
              <a:defRPr sz="1400" b="0" i="0" u="none" strike="noStrike" cap="none">
                <a:solidFill>
                  <a:schemeClr val="dk1"/>
                </a:solidFill>
                <a:latin typeface="Libre Franklin"/>
                <a:ea typeface="Libre Franklin"/>
                <a:cs typeface="Libre Franklin"/>
                <a:sym typeface="Libre Franklin"/>
              </a:defRPr>
            </a:lvl2pPr>
            <a:lvl3pPr marR="0" lvl="2" algn="l" rtl="0">
              <a:lnSpc>
                <a:spcPct val="100000"/>
              </a:lnSpc>
              <a:spcBef>
                <a:spcPts val="400"/>
              </a:spcBef>
              <a:spcAft>
                <a:spcPts val="0"/>
              </a:spcAft>
              <a:buClr>
                <a:srgbClr val="529A43"/>
              </a:buClr>
              <a:buSzPts val="2000"/>
              <a:buFont typeface="Times"/>
              <a:buNone/>
              <a:defRPr sz="2000" b="0" i="0" u="none" strike="noStrike" cap="none">
                <a:solidFill>
                  <a:srgbClr val="000000"/>
                </a:solidFill>
                <a:latin typeface="Libre Franklin"/>
                <a:ea typeface="Libre Franklin"/>
                <a:cs typeface="Libre Franklin"/>
                <a:sym typeface="Libre Franklin"/>
              </a:defRPr>
            </a:lvl3pPr>
            <a:lvl4pPr marR="0" lvl="3" algn="l" rtl="0">
              <a:lnSpc>
                <a:spcPct val="100000"/>
              </a:lnSpc>
              <a:spcBef>
                <a:spcPts val="400"/>
              </a:spcBef>
              <a:spcAft>
                <a:spcPts val="0"/>
              </a:spcAft>
              <a:buClr>
                <a:srgbClr val="529A43"/>
              </a:buClr>
              <a:buSzPts val="2000"/>
              <a:buFont typeface="Times"/>
              <a:buChar char="•"/>
              <a:defRPr sz="2000" b="0" i="0" u="none" strike="noStrike" cap="none">
                <a:solidFill>
                  <a:srgbClr val="000000"/>
                </a:solidFill>
                <a:latin typeface="Libre Franklin"/>
                <a:ea typeface="Libre Franklin"/>
                <a:cs typeface="Libre Franklin"/>
                <a:sym typeface="Libre Franklin"/>
              </a:defRPr>
            </a:lvl4pPr>
            <a:lvl5pPr marR="0" lvl="4" algn="l" rtl="0">
              <a:lnSpc>
                <a:spcPct val="100000"/>
              </a:lnSpc>
              <a:spcBef>
                <a:spcPts val="400"/>
              </a:spcBef>
              <a:spcAft>
                <a:spcPts val="0"/>
              </a:spcAft>
              <a:buClr>
                <a:srgbClr val="529A43"/>
              </a:buClr>
              <a:buSzPts val="2000"/>
              <a:buFont typeface="Times"/>
              <a:buChar char="•"/>
              <a:defRPr sz="2000" b="0" i="0" u="none" strike="noStrike" cap="none">
                <a:solidFill>
                  <a:srgbClr val="000000"/>
                </a:solidFill>
                <a:latin typeface="Libre Franklin"/>
                <a:ea typeface="Libre Franklin"/>
                <a:cs typeface="Libre Franklin"/>
                <a:sym typeface="Libre Franklin"/>
              </a:defRPr>
            </a:lvl5pPr>
            <a:lvl6pPr marR="0" lvl="5"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6pPr>
            <a:lvl7pPr marR="0" lvl="6"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7pPr>
            <a:lvl8pPr marR="0" lvl="7"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8pPr>
            <a:lvl9pPr marR="0" lvl="8"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9pPr>
          </a:lstStyle>
          <a:p>
            <a:r>
              <a:rPr lang="en-GB" dirty="0"/>
              <a:t>Click icon to add picture</a:t>
            </a:r>
            <a:endParaRPr dirty="0"/>
          </a:p>
        </p:txBody>
      </p:sp>
      <p:sp>
        <p:nvSpPr>
          <p:cNvPr id="11" name="Google Shape;3017;p362">
            <a:extLst>
              <a:ext uri="{FF2B5EF4-FFF2-40B4-BE49-F238E27FC236}">
                <a16:creationId xmlns:a16="http://schemas.microsoft.com/office/drawing/2014/main" id="{1C28CF5F-9E34-4B4E-878E-0DC331EBE386}"/>
              </a:ext>
            </a:extLst>
          </p:cNvPr>
          <p:cNvSpPr txBox="1">
            <a:spLocks noGrp="1"/>
          </p:cNvSpPr>
          <p:nvPr>
            <p:ph type="body" idx="6"/>
          </p:nvPr>
        </p:nvSpPr>
        <p:spPr>
          <a:xfrm>
            <a:off x="2285811" y="4156472"/>
            <a:ext cx="2286000" cy="471600"/>
          </a:xfrm>
          <a:prstGeom prst="rect">
            <a:avLst/>
          </a:prstGeom>
          <a:solidFill>
            <a:schemeClr val="tx2"/>
          </a:solidFill>
          <a:ln>
            <a:noFill/>
          </a:ln>
        </p:spPr>
        <p:txBody>
          <a:bodyPr spcFirstLastPara="1" wrap="square" lIns="0" tIns="108000" rIns="0" bIns="0" anchor="t" anchorCtr="0">
            <a:noAutofit/>
          </a:bodyPr>
          <a:lstStyle>
            <a:lvl1pPr marL="0" lvl="0" indent="0" algn="ctr">
              <a:lnSpc>
                <a:spcPct val="100000"/>
              </a:lnSpc>
              <a:spcBef>
                <a:spcPts val="200"/>
              </a:spcBef>
              <a:spcAft>
                <a:spcPts val="0"/>
              </a:spcAft>
              <a:buSzPts val="1200"/>
              <a:buFont typeface="Libre Franklin Thin"/>
              <a:buChar char="•"/>
              <a:defRPr sz="1200">
                <a:solidFill>
                  <a:schemeClr val="lt1"/>
                </a:solidFill>
                <a:latin typeface="+mn-lt"/>
                <a:ea typeface="Libre Franklin Thin"/>
                <a:cs typeface="Libre Franklin Thin"/>
                <a:sym typeface="Libre Franklin Thin"/>
              </a:defRPr>
            </a:lvl1pPr>
            <a:lvl2pPr marL="914378" lvl="1" indent="-317492" algn="l">
              <a:lnSpc>
                <a:spcPct val="100000"/>
              </a:lnSpc>
              <a:spcBef>
                <a:spcPts val="300"/>
              </a:spcBef>
              <a:spcAft>
                <a:spcPts val="0"/>
              </a:spcAft>
              <a:buSzPts val="1400"/>
              <a:buChar char="•"/>
              <a:defRPr/>
            </a:lvl2pPr>
            <a:lvl3pPr marL="1371566" lvl="2" indent="-228594" algn="l">
              <a:lnSpc>
                <a:spcPct val="100000"/>
              </a:lnSpc>
              <a:spcBef>
                <a:spcPts val="300"/>
              </a:spcBef>
              <a:spcAft>
                <a:spcPts val="0"/>
              </a:spcAft>
              <a:buSzPts val="1400"/>
              <a:buNone/>
              <a:defRPr/>
            </a:lvl3pPr>
            <a:lvl4pPr marL="1828754" lvl="3" indent="-317492" algn="l">
              <a:lnSpc>
                <a:spcPct val="100000"/>
              </a:lnSpc>
              <a:spcBef>
                <a:spcPts val="300"/>
              </a:spcBef>
              <a:spcAft>
                <a:spcPts val="0"/>
              </a:spcAft>
              <a:buSzPts val="1400"/>
              <a:buChar char="•"/>
              <a:defRPr/>
            </a:lvl4pPr>
            <a:lvl5pPr marL="2285943" lvl="4" indent="-317492" algn="l">
              <a:lnSpc>
                <a:spcPct val="100000"/>
              </a:lnSpc>
              <a:spcBef>
                <a:spcPts val="300"/>
              </a:spcBef>
              <a:spcAft>
                <a:spcPts val="0"/>
              </a:spcAft>
              <a:buSzPts val="1400"/>
              <a:buChar char="•"/>
              <a:defRPr/>
            </a:lvl5pPr>
            <a:lvl6pPr marL="2743132" lvl="5" indent="-317492" algn="l">
              <a:lnSpc>
                <a:spcPct val="100000"/>
              </a:lnSpc>
              <a:spcBef>
                <a:spcPts val="300"/>
              </a:spcBef>
              <a:spcAft>
                <a:spcPts val="0"/>
              </a:spcAft>
              <a:buSzPts val="1400"/>
              <a:buChar char="•"/>
              <a:defRPr/>
            </a:lvl6pPr>
            <a:lvl7pPr marL="3200320" lvl="6" indent="-317492" algn="l">
              <a:lnSpc>
                <a:spcPct val="100000"/>
              </a:lnSpc>
              <a:spcBef>
                <a:spcPts val="300"/>
              </a:spcBef>
              <a:spcAft>
                <a:spcPts val="0"/>
              </a:spcAft>
              <a:buSzPts val="1400"/>
              <a:buChar char="•"/>
              <a:defRPr/>
            </a:lvl7pPr>
            <a:lvl8pPr marL="3657509" lvl="7" indent="-317492" algn="l">
              <a:lnSpc>
                <a:spcPct val="100000"/>
              </a:lnSpc>
              <a:spcBef>
                <a:spcPts val="300"/>
              </a:spcBef>
              <a:spcAft>
                <a:spcPts val="0"/>
              </a:spcAft>
              <a:buSzPts val="1400"/>
              <a:buChar char="•"/>
              <a:defRPr/>
            </a:lvl8pPr>
            <a:lvl9pPr marL="4114697" lvl="8" indent="-317492" algn="l">
              <a:lnSpc>
                <a:spcPct val="100000"/>
              </a:lnSpc>
              <a:spcBef>
                <a:spcPts val="300"/>
              </a:spcBef>
              <a:spcAft>
                <a:spcPts val="0"/>
              </a:spcAft>
              <a:buSzPts val="1400"/>
              <a:buChar char="•"/>
              <a:defRPr/>
            </a:lvl9pPr>
          </a:lstStyle>
          <a:p>
            <a:pPr lvl="0"/>
            <a:r>
              <a:rPr lang="en-GB" dirty="0"/>
              <a:t>Click to edit Master text styles</a:t>
            </a:r>
          </a:p>
        </p:txBody>
      </p:sp>
      <p:cxnSp>
        <p:nvCxnSpPr>
          <p:cNvPr id="16" name="Straight Connector 15">
            <a:extLst>
              <a:ext uri="{FF2B5EF4-FFF2-40B4-BE49-F238E27FC236}">
                <a16:creationId xmlns:a16="http://schemas.microsoft.com/office/drawing/2014/main" id="{295CAF67-9B8B-D747-B68D-D12EEF0E7426}"/>
              </a:ext>
            </a:extLst>
          </p:cNvPr>
          <p:cNvCxnSpPr>
            <a:cxnSpLocks/>
          </p:cNvCxnSpPr>
          <p:nvPr userDrawn="1"/>
        </p:nvCxnSpPr>
        <p:spPr>
          <a:xfrm>
            <a:off x="6857775" y="2119209"/>
            <a:ext cx="22862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BD37155C-065B-6841-A2EF-E04361B25B35}"/>
              </a:ext>
            </a:extLst>
          </p:cNvPr>
          <p:cNvCxnSpPr>
            <a:cxnSpLocks/>
          </p:cNvCxnSpPr>
          <p:nvPr userDrawn="1"/>
        </p:nvCxnSpPr>
        <p:spPr>
          <a:xfrm>
            <a:off x="6857775" y="3371937"/>
            <a:ext cx="22862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Slide Number Placeholder 2">
            <a:extLst>
              <a:ext uri="{FF2B5EF4-FFF2-40B4-BE49-F238E27FC236}">
                <a16:creationId xmlns:a16="http://schemas.microsoft.com/office/drawing/2014/main" id="{857C5F4D-9F8D-3047-B945-F28CF167873F}"/>
              </a:ext>
            </a:extLst>
          </p:cNvPr>
          <p:cNvSpPr>
            <a:spLocks noGrp="1"/>
          </p:cNvSpPr>
          <p:nvPr>
            <p:ph type="sldNum" sz="quarter" idx="10"/>
          </p:nvPr>
        </p:nvSpPr>
        <p:spPr>
          <a:xfrm>
            <a:off x="338137" y="4744094"/>
            <a:ext cx="440339" cy="273844"/>
          </a:xfrm>
          <a:prstGeom prst="rect">
            <a:avLst/>
          </a:prstGeom>
        </p:spPr>
        <p:txBody>
          <a:bodyPr/>
          <a:lstStyle>
            <a:lvl1pPr>
              <a:defRPr sz="800"/>
            </a:lvl1pPr>
          </a:lstStyle>
          <a:p>
            <a:fld id="{174B9191-1FF5-4AA8-997A-BC157C983956}" type="slidenum">
              <a:rPr lang="en-GB" smtClean="0"/>
              <a:pPr/>
              <a:t>‹#›</a:t>
            </a:fld>
            <a:endParaRPr lang="en-GB" dirty="0"/>
          </a:p>
        </p:txBody>
      </p:sp>
      <p:sp>
        <p:nvSpPr>
          <p:cNvPr id="19" name="Date Placeholder 3">
            <a:extLst>
              <a:ext uri="{FF2B5EF4-FFF2-40B4-BE49-F238E27FC236}">
                <a16:creationId xmlns:a16="http://schemas.microsoft.com/office/drawing/2014/main" id="{5DFF17B7-C24C-584E-A67B-267F0DBC85E9}"/>
              </a:ext>
            </a:extLst>
          </p:cNvPr>
          <p:cNvSpPr>
            <a:spLocks noGrp="1"/>
          </p:cNvSpPr>
          <p:nvPr>
            <p:ph type="dt" sz="half" idx="11"/>
          </p:nvPr>
        </p:nvSpPr>
        <p:spPr>
          <a:xfrm>
            <a:off x="892775" y="4744094"/>
            <a:ext cx="905133" cy="273844"/>
          </a:xfrm>
          <a:prstGeom prst="rect">
            <a:avLst/>
          </a:prstGeom>
        </p:spPr>
        <p:txBody>
          <a:bodyPr/>
          <a:lstStyle>
            <a:lvl1pPr>
              <a:defRPr sz="800"/>
            </a:lvl1pPr>
          </a:lstStyle>
          <a:p>
            <a:fld id="{4C277E88-69E4-4980-8A51-2492EA1BE7AD}" type="datetimeFigureOut">
              <a:rPr lang="en-GB" smtClean="0"/>
              <a:pPr/>
              <a:t>18/10/2022</a:t>
            </a:fld>
            <a:endParaRPr lang="en-GB" dirty="0"/>
          </a:p>
        </p:txBody>
      </p:sp>
      <p:sp>
        <p:nvSpPr>
          <p:cNvPr id="20" name="Footer Placeholder 4">
            <a:extLst>
              <a:ext uri="{FF2B5EF4-FFF2-40B4-BE49-F238E27FC236}">
                <a16:creationId xmlns:a16="http://schemas.microsoft.com/office/drawing/2014/main" id="{A3B5F458-55E6-5E4E-A083-C54A23E9FB28}"/>
              </a:ext>
            </a:extLst>
          </p:cNvPr>
          <p:cNvSpPr>
            <a:spLocks noGrp="1"/>
          </p:cNvSpPr>
          <p:nvPr>
            <p:ph type="ftr" sz="quarter" idx="12"/>
          </p:nvPr>
        </p:nvSpPr>
        <p:spPr>
          <a:xfrm>
            <a:off x="4998308" y="4744094"/>
            <a:ext cx="2916195" cy="273844"/>
          </a:xfrm>
          <a:prstGeom prst="rect">
            <a:avLst/>
          </a:prstGeom>
        </p:spPr>
        <p:txBody>
          <a:bodyPr/>
          <a:lstStyle>
            <a:lvl1pPr>
              <a:defRPr sz="800"/>
            </a:lvl1pPr>
          </a:lstStyle>
          <a:p>
            <a:pPr>
              <a:buClr>
                <a:srgbClr val="000000"/>
              </a:buClr>
              <a:buSzPts val="1100"/>
              <a:buFont typeface="Arial"/>
              <a:buNone/>
            </a:pPr>
            <a:endParaRPr lang="en-GB" dirty="0"/>
          </a:p>
        </p:txBody>
      </p:sp>
    </p:spTree>
    <p:extLst>
      <p:ext uri="{BB962C8B-B14F-4D97-AF65-F5344CB8AC3E}">
        <p14:creationId xmlns:p14="http://schemas.microsoft.com/office/powerpoint/2010/main" val="106861516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stom layout 11">
    <p:spTree>
      <p:nvGrpSpPr>
        <p:cNvPr id="1" name=""/>
        <p:cNvGrpSpPr/>
        <p:nvPr/>
      </p:nvGrpSpPr>
      <p:grpSpPr>
        <a:xfrm>
          <a:off x="0" y="0"/>
          <a:ext cx="0" cy="0"/>
          <a:chOff x="0" y="0"/>
          <a:chExt cx="0" cy="0"/>
        </a:xfrm>
      </p:grpSpPr>
      <p:sp>
        <p:nvSpPr>
          <p:cNvPr id="7" name="Google Shape;3027;p363">
            <a:extLst>
              <a:ext uri="{FF2B5EF4-FFF2-40B4-BE49-F238E27FC236}">
                <a16:creationId xmlns:a16="http://schemas.microsoft.com/office/drawing/2014/main" id="{5E1F3008-AFC4-498F-B118-CC13A42BAFD8}"/>
              </a:ext>
            </a:extLst>
          </p:cNvPr>
          <p:cNvSpPr txBox="1">
            <a:spLocks noGrp="1"/>
          </p:cNvSpPr>
          <p:nvPr>
            <p:ph type="body" idx="1"/>
          </p:nvPr>
        </p:nvSpPr>
        <p:spPr>
          <a:xfrm>
            <a:off x="6443663" y="870347"/>
            <a:ext cx="2700600" cy="1258800"/>
          </a:xfrm>
          <a:prstGeom prst="rect">
            <a:avLst/>
          </a:prstGeom>
          <a:solidFill>
            <a:schemeClr val="accent1"/>
          </a:solidFill>
          <a:ln>
            <a:noFill/>
          </a:ln>
        </p:spPr>
        <p:txBody>
          <a:bodyPr spcFirstLastPara="1" wrap="square" lIns="0" tIns="0" rIns="0" bIns="0" anchor="ctr" anchorCtr="0">
            <a:noAutofit/>
          </a:bodyPr>
          <a:lstStyle>
            <a:lvl1pPr marL="0" lvl="0" indent="0" algn="ctr">
              <a:lnSpc>
                <a:spcPct val="100000"/>
              </a:lnSpc>
              <a:spcBef>
                <a:spcPts val="200"/>
              </a:spcBef>
              <a:spcAft>
                <a:spcPts val="0"/>
              </a:spcAft>
              <a:buSzPts val="1200"/>
              <a:buFont typeface="Libre Franklin"/>
              <a:buNone/>
              <a:defRPr sz="1200">
                <a:solidFill>
                  <a:schemeClr val="lt1"/>
                </a:solidFill>
                <a:latin typeface="+mn-lt"/>
                <a:ea typeface="Libre Franklin"/>
                <a:cs typeface="Libre Franklin"/>
                <a:sym typeface="Libre Franklin"/>
              </a:defRPr>
            </a:lvl1pPr>
            <a:lvl2pPr marL="914378" lvl="1" indent="-336542" algn="l">
              <a:lnSpc>
                <a:spcPct val="100000"/>
              </a:lnSpc>
              <a:spcBef>
                <a:spcPts val="300"/>
              </a:spcBef>
              <a:spcAft>
                <a:spcPts val="0"/>
              </a:spcAft>
              <a:buSzPts val="1700"/>
              <a:buChar char="•"/>
              <a:defRPr sz="1700">
                <a:solidFill>
                  <a:schemeClr val="lt1"/>
                </a:solidFill>
              </a:defRPr>
            </a:lvl2pPr>
            <a:lvl3pPr marL="1371566" lvl="2" indent="-228594" algn="l">
              <a:lnSpc>
                <a:spcPct val="100000"/>
              </a:lnSpc>
              <a:spcBef>
                <a:spcPts val="300"/>
              </a:spcBef>
              <a:spcAft>
                <a:spcPts val="0"/>
              </a:spcAft>
              <a:buSzPts val="1700"/>
              <a:buNone/>
              <a:defRPr sz="1700">
                <a:solidFill>
                  <a:schemeClr val="lt1"/>
                </a:solidFill>
              </a:defRPr>
            </a:lvl3pPr>
            <a:lvl4pPr marL="1828754" lvl="3" indent="-336542" algn="l">
              <a:lnSpc>
                <a:spcPct val="100000"/>
              </a:lnSpc>
              <a:spcBef>
                <a:spcPts val="300"/>
              </a:spcBef>
              <a:spcAft>
                <a:spcPts val="0"/>
              </a:spcAft>
              <a:buSzPts val="1700"/>
              <a:buChar char="•"/>
              <a:defRPr sz="1700">
                <a:solidFill>
                  <a:schemeClr val="lt1"/>
                </a:solidFill>
              </a:defRPr>
            </a:lvl4pPr>
            <a:lvl5pPr marL="2285943" lvl="4" indent="-336542" algn="l">
              <a:lnSpc>
                <a:spcPct val="100000"/>
              </a:lnSpc>
              <a:spcBef>
                <a:spcPts val="300"/>
              </a:spcBef>
              <a:spcAft>
                <a:spcPts val="0"/>
              </a:spcAft>
              <a:buSzPts val="1700"/>
              <a:buChar char="•"/>
              <a:defRPr sz="1700">
                <a:solidFill>
                  <a:schemeClr val="lt1"/>
                </a:solidFill>
              </a:defRPr>
            </a:lvl5pPr>
            <a:lvl6pPr marL="2743132" lvl="5" indent="-317492" algn="l">
              <a:lnSpc>
                <a:spcPct val="100000"/>
              </a:lnSpc>
              <a:spcBef>
                <a:spcPts val="300"/>
              </a:spcBef>
              <a:spcAft>
                <a:spcPts val="0"/>
              </a:spcAft>
              <a:buSzPts val="1400"/>
              <a:buChar char="•"/>
              <a:defRPr/>
            </a:lvl6pPr>
            <a:lvl7pPr marL="3200320" lvl="6" indent="-317492" algn="l">
              <a:lnSpc>
                <a:spcPct val="100000"/>
              </a:lnSpc>
              <a:spcBef>
                <a:spcPts val="300"/>
              </a:spcBef>
              <a:spcAft>
                <a:spcPts val="0"/>
              </a:spcAft>
              <a:buSzPts val="1400"/>
              <a:buChar char="•"/>
              <a:defRPr/>
            </a:lvl7pPr>
            <a:lvl8pPr marL="3657509" lvl="7" indent="-317492" algn="l">
              <a:lnSpc>
                <a:spcPct val="100000"/>
              </a:lnSpc>
              <a:spcBef>
                <a:spcPts val="300"/>
              </a:spcBef>
              <a:spcAft>
                <a:spcPts val="0"/>
              </a:spcAft>
              <a:buSzPts val="1400"/>
              <a:buChar char="•"/>
              <a:defRPr/>
            </a:lvl8pPr>
            <a:lvl9pPr marL="4114697" lvl="8" indent="-317492" algn="l">
              <a:lnSpc>
                <a:spcPct val="100000"/>
              </a:lnSpc>
              <a:spcBef>
                <a:spcPts val="300"/>
              </a:spcBef>
              <a:spcAft>
                <a:spcPts val="0"/>
              </a:spcAft>
              <a:buSzPts val="1400"/>
              <a:buChar char="•"/>
              <a:defRPr/>
            </a:lvl9pPr>
          </a:lstStyle>
          <a:p>
            <a:pPr lvl="0"/>
            <a:r>
              <a:rPr lang="en-GB" dirty="0"/>
              <a:t>Click to edit Master text styles</a:t>
            </a:r>
          </a:p>
        </p:txBody>
      </p:sp>
      <p:sp>
        <p:nvSpPr>
          <p:cNvPr id="8" name="Google Shape;3028;p363">
            <a:extLst>
              <a:ext uri="{FF2B5EF4-FFF2-40B4-BE49-F238E27FC236}">
                <a16:creationId xmlns:a16="http://schemas.microsoft.com/office/drawing/2014/main" id="{D0450848-7083-4204-9C40-0E825801DD85}"/>
              </a:ext>
            </a:extLst>
          </p:cNvPr>
          <p:cNvSpPr txBox="1">
            <a:spLocks noGrp="1"/>
          </p:cNvSpPr>
          <p:nvPr>
            <p:ph type="body" idx="3"/>
          </p:nvPr>
        </p:nvSpPr>
        <p:spPr>
          <a:xfrm>
            <a:off x="6443663" y="2135557"/>
            <a:ext cx="2700600" cy="1236600"/>
          </a:xfrm>
          <a:prstGeom prst="rect">
            <a:avLst/>
          </a:prstGeom>
          <a:solidFill>
            <a:schemeClr val="tx2"/>
          </a:solidFill>
          <a:ln>
            <a:noFill/>
          </a:ln>
        </p:spPr>
        <p:txBody>
          <a:bodyPr spcFirstLastPara="1" wrap="square" lIns="0" tIns="0" rIns="0" bIns="0" anchor="ctr" anchorCtr="0">
            <a:noAutofit/>
          </a:bodyPr>
          <a:lstStyle>
            <a:lvl1pPr marL="0" lvl="0" indent="0" algn="ctr">
              <a:lnSpc>
                <a:spcPct val="100000"/>
              </a:lnSpc>
              <a:spcBef>
                <a:spcPts val="200"/>
              </a:spcBef>
              <a:spcAft>
                <a:spcPts val="0"/>
              </a:spcAft>
              <a:buSzPts val="1200"/>
              <a:buFont typeface="Libre Franklin"/>
              <a:buNone/>
              <a:defRPr sz="1200">
                <a:solidFill>
                  <a:schemeClr val="lt1"/>
                </a:solidFill>
                <a:latin typeface="+mn-lt"/>
                <a:ea typeface="Libre Franklin"/>
                <a:cs typeface="Libre Franklin"/>
                <a:sym typeface="Libre Franklin"/>
              </a:defRPr>
            </a:lvl1pPr>
            <a:lvl2pPr marL="914378" lvl="1" indent="-336542" algn="l">
              <a:lnSpc>
                <a:spcPct val="100000"/>
              </a:lnSpc>
              <a:spcBef>
                <a:spcPts val="300"/>
              </a:spcBef>
              <a:spcAft>
                <a:spcPts val="0"/>
              </a:spcAft>
              <a:buSzPts val="1700"/>
              <a:buChar char="•"/>
              <a:defRPr sz="1700">
                <a:solidFill>
                  <a:schemeClr val="lt1"/>
                </a:solidFill>
              </a:defRPr>
            </a:lvl2pPr>
            <a:lvl3pPr marL="1371566" lvl="2" indent="-228594" algn="l">
              <a:lnSpc>
                <a:spcPct val="100000"/>
              </a:lnSpc>
              <a:spcBef>
                <a:spcPts val="300"/>
              </a:spcBef>
              <a:spcAft>
                <a:spcPts val="0"/>
              </a:spcAft>
              <a:buSzPts val="1700"/>
              <a:buNone/>
              <a:defRPr sz="1700">
                <a:solidFill>
                  <a:schemeClr val="lt1"/>
                </a:solidFill>
              </a:defRPr>
            </a:lvl3pPr>
            <a:lvl4pPr marL="1828754" lvl="3" indent="-336542" algn="l">
              <a:lnSpc>
                <a:spcPct val="100000"/>
              </a:lnSpc>
              <a:spcBef>
                <a:spcPts val="300"/>
              </a:spcBef>
              <a:spcAft>
                <a:spcPts val="0"/>
              </a:spcAft>
              <a:buSzPts val="1700"/>
              <a:buChar char="•"/>
              <a:defRPr sz="1700">
                <a:solidFill>
                  <a:schemeClr val="lt1"/>
                </a:solidFill>
              </a:defRPr>
            </a:lvl4pPr>
            <a:lvl5pPr marL="2285943" lvl="4" indent="-336542" algn="l">
              <a:lnSpc>
                <a:spcPct val="100000"/>
              </a:lnSpc>
              <a:spcBef>
                <a:spcPts val="300"/>
              </a:spcBef>
              <a:spcAft>
                <a:spcPts val="0"/>
              </a:spcAft>
              <a:buSzPts val="1700"/>
              <a:buChar char="•"/>
              <a:defRPr sz="1700">
                <a:solidFill>
                  <a:schemeClr val="lt1"/>
                </a:solidFill>
              </a:defRPr>
            </a:lvl5pPr>
            <a:lvl6pPr marL="2743132" lvl="5" indent="-317492" algn="l">
              <a:lnSpc>
                <a:spcPct val="100000"/>
              </a:lnSpc>
              <a:spcBef>
                <a:spcPts val="300"/>
              </a:spcBef>
              <a:spcAft>
                <a:spcPts val="0"/>
              </a:spcAft>
              <a:buSzPts val="1400"/>
              <a:buChar char="•"/>
              <a:defRPr/>
            </a:lvl6pPr>
            <a:lvl7pPr marL="3200320" lvl="6" indent="-317492" algn="l">
              <a:lnSpc>
                <a:spcPct val="100000"/>
              </a:lnSpc>
              <a:spcBef>
                <a:spcPts val="300"/>
              </a:spcBef>
              <a:spcAft>
                <a:spcPts val="0"/>
              </a:spcAft>
              <a:buSzPts val="1400"/>
              <a:buChar char="•"/>
              <a:defRPr/>
            </a:lvl7pPr>
            <a:lvl8pPr marL="3657509" lvl="7" indent="-317492" algn="l">
              <a:lnSpc>
                <a:spcPct val="100000"/>
              </a:lnSpc>
              <a:spcBef>
                <a:spcPts val="300"/>
              </a:spcBef>
              <a:spcAft>
                <a:spcPts val="0"/>
              </a:spcAft>
              <a:buSzPts val="1400"/>
              <a:buChar char="•"/>
              <a:defRPr/>
            </a:lvl8pPr>
            <a:lvl9pPr marL="4114697" lvl="8" indent="-317492" algn="l">
              <a:lnSpc>
                <a:spcPct val="100000"/>
              </a:lnSpc>
              <a:spcBef>
                <a:spcPts val="300"/>
              </a:spcBef>
              <a:spcAft>
                <a:spcPts val="0"/>
              </a:spcAft>
              <a:buSzPts val="1400"/>
              <a:buChar char="•"/>
              <a:defRPr/>
            </a:lvl9pPr>
          </a:lstStyle>
          <a:p>
            <a:pPr lvl="0"/>
            <a:r>
              <a:rPr lang="en-GB" dirty="0"/>
              <a:t>Click to edit Master text styles</a:t>
            </a:r>
          </a:p>
        </p:txBody>
      </p:sp>
      <p:sp>
        <p:nvSpPr>
          <p:cNvPr id="9" name="Google Shape;3029;p363">
            <a:extLst>
              <a:ext uri="{FF2B5EF4-FFF2-40B4-BE49-F238E27FC236}">
                <a16:creationId xmlns:a16="http://schemas.microsoft.com/office/drawing/2014/main" id="{413CD1D6-B459-429E-8861-E4CEA889DD71}"/>
              </a:ext>
            </a:extLst>
          </p:cNvPr>
          <p:cNvSpPr txBox="1">
            <a:spLocks noGrp="1"/>
          </p:cNvSpPr>
          <p:nvPr>
            <p:ph type="body" idx="4"/>
          </p:nvPr>
        </p:nvSpPr>
        <p:spPr>
          <a:xfrm>
            <a:off x="6443663" y="3378568"/>
            <a:ext cx="2700600" cy="1245900"/>
          </a:xfrm>
          <a:prstGeom prst="rect">
            <a:avLst/>
          </a:prstGeom>
          <a:solidFill>
            <a:schemeClr val="accent1"/>
          </a:solidFill>
          <a:ln>
            <a:noFill/>
          </a:ln>
        </p:spPr>
        <p:txBody>
          <a:bodyPr spcFirstLastPara="1" wrap="square" lIns="0" tIns="0" rIns="0" bIns="0" anchor="ctr" anchorCtr="0">
            <a:noAutofit/>
          </a:bodyPr>
          <a:lstStyle>
            <a:lvl1pPr marL="0" lvl="0" indent="0" algn="ctr">
              <a:lnSpc>
                <a:spcPct val="100000"/>
              </a:lnSpc>
              <a:spcBef>
                <a:spcPts val="200"/>
              </a:spcBef>
              <a:spcAft>
                <a:spcPts val="0"/>
              </a:spcAft>
              <a:buSzPts val="1200"/>
              <a:buFont typeface="Libre Franklin"/>
              <a:buChar char="•"/>
              <a:defRPr sz="1200">
                <a:solidFill>
                  <a:schemeClr val="lt1"/>
                </a:solidFill>
              </a:defRPr>
            </a:lvl1pPr>
            <a:lvl2pPr marL="914378" lvl="1" indent="-317492" algn="l">
              <a:lnSpc>
                <a:spcPct val="100000"/>
              </a:lnSpc>
              <a:spcBef>
                <a:spcPts val="300"/>
              </a:spcBef>
              <a:spcAft>
                <a:spcPts val="0"/>
              </a:spcAft>
              <a:buSzPts val="1400"/>
              <a:buChar char="•"/>
              <a:defRPr/>
            </a:lvl2pPr>
            <a:lvl3pPr marL="1371566" lvl="2" indent="-228594" algn="l">
              <a:lnSpc>
                <a:spcPct val="100000"/>
              </a:lnSpc>
              <a:spcBef>
                <a:spcPts val="300"/>
              </a:spcBef>
              <a:spcAft>
                <a:spcPts val="0"/>
              </a:spcAft>
              <a:buSzPts val="1400"/>
              <a:buNone/>
              <a:defRPr/>
            </a:lvl3pPr>
            <a:lvl4pPr marL="1828754" lvl="3" indent="-317492" algn="l">
              <a:lnSpc>
                <a:spcPct val="100000"/>
              </a:lnSpc>
              <a:spcBef>
                <a:spcPts val="300"/>
              </a:spcBef>
              <a:spcAft>
                <a:spcPts val="0"/>
              </a:spcAft>
              <a:buSzPts val="1400"/>
              <a:buChar char="•"/>
              <a:defRPr/>
            </a:lvl4pPr>
            <a:lvl5pPr marL="2285943" lvl="4" indent="-317492" algn="l">
              <a:lnSpc>
                <a:spcPct val="100000"/>
              </a:lnSpc>
              <a:spcBef>
                <a:spcPts val="300"/>
              </a:spcBef>
              <a:spcAft>
                <a:spcPts val="0"/>
              </a:spcAft>
              <a:buSzPts val="1400"/>
              <a:buChar char="•"/>
              <a:defRPr/>
            </a:lvl5pPr>
            <a:lvl6pPr marL="2743132" lvl="5" indent="-317492" algn="l">
              <a:lnSpc>
                <a:spcPct val="100000"/>
              </a:lnSpc>
              <a:spcBef>
                <a:spcPts val="300"/>
              </a:spcBef>
              <a:spcAft>
                <a:spcPts val="0"/>
              </a:spcAft>
              <a:buSzPts val="1400"/>
              <a:buChar char="•"/>
              <a:defRPr/>
            </a:lvl6pPr>
            <a:lvl7pPr marL="3200320" lvl="6" indent="-317492" algn="l">
              <a:lnSpc>
                <a:spcPct val="100000"/>
              </a:lnSpc>
              <a:spcBef>
                <a:spcPts val="300"/>
              </a:spcBef>
              <a:spcAft>
                <a:spcPts val="0"/>
              </a:spcAft>
              <a:buSzPts val="1400"/>
              <a:buChar char="•"/>
              <a:defRPr/>
            </a:lvl7pPr>
            <a:lvl8pPr marL="3657509" lvl="7" indent="-317492" algn="l">
              <a:lnSpc>
                <a:spcPct val="100000"/>
              </a:lnSpc>
              <a:spcBef>
                <a:spcPts val="300"/>
              </a:spcBef>
              <a:spcAft>
                <a:spcPts val="0"/>
              </a:spcAft>
              <a:buSzPts val="1400"/>
              <a:buChar char="•"/>
              <a:defRPr/>
            </a:lvl8pPr>
            <a:lvl9pPr marL="4114697" lvl="8" indent="-317492" algn="l">
              <a:lnSpc>
                <a:spcPct val="100000"/>
              </a:lnSpc>
              <a:spcBef>
                <a:spcPts val="300"/>
              </a:spcBef>
              <a:spcAft>
                <a:spcPts val="0"/>
              </a:spcAft>
              <a:buSzPts val="1400"/>
              <a:buChar char="•"/>
              <a:defRPr/>
            </a:lvl9pPr>
          </a:lstStyle>
          <a:p>
            <a:pPr lvl="0"/>
            <a:r>
              <a:rPr lang="en-GB" dirty="0"/>
              <a:t>Click to edit Master text styles</a:t>
            </a:r>
          </a:p>
        </p:txBody>
      </p:sp>
      <p:sp>
        <p:nvSpPr>
          <p:cNvPr id="10" name="Google Shape;3030;p363">
            <a:extLst>
              <a:ext uri="{FF2B5EF4-FFF2-40B4-BE49-F238E27FC236}">
                <a16:creationId xmlns:a16="http://schemas.microsoft.com/office/drawing/2014/main" id="{EA9E4E66-77A4-4CC5-8E96-37027038F8CB}"/>
              </a:ext>
            </a:extLst>
          </p:cNvPr>
          <p:cNvSpPr txBox="1">
            <a:spLocks noGrp="1"/>
          </p:cNvSpPr>
          <p:nvPr>
            <p:ph type="body" idx="5"/>
          </p:nvPr>
        </p:nvSpPr>
        <p:spPr>
          <a:xfrm>
            <a:off x="0" y="870347"/>
            <a:ext cx="2700600" cy="1258800"/>
          </a:xfrm>
          <a:prstGeom prst="rect">
            <a:avLst/>
          </a:prstGeom>
          <a:solidFill>
            <a:schemeClr val="accent1"/>
          </a:solidFill>
          <a:ln>
            <a:noFill/>
          </a:ln>
        </p:spPr>
        <p:txBody>
          <a:bodyPr spcFirstLastPara="1" wrap="square" lIns="0" tIns="0" rIns="0" bIns="0" anchor="ctr" anchorCtr="0">
            <a:noAutofit/>
          </a:bodyPr>
          <a:lstStyle>
            <a:lvl1pPr marL="0" lvl="0" indent="0" algn="ctr">
              <a:lnSpc>
                <a:spcPct val="100000"/>
              </a:lnSpc>
              <a:spcBef>
                <a:spcPts val="200"/>
              </a:spcBef>
              <a:spcAft>
                <a:spcPts val="0"/>
              </a:spcAft>
              <a:buSzPts val="1200"/>
              <a:buFont typeface="Libre Franklin"/>
              <a:buNone/>
              <a:defRPr sz="1200">
                <a:solidFill>
                  <a:schemeClr val="lt1"/>
                </a:solidFill>
                <a:latin typeface="+mn-lt"/>
                <a:ea typeface="Libre Franklin"/>
                <a:cs typeface="Libre Franklin"/>
                <a:sym typeface="Libre Franklin"/>
              </a:defRPr>
            </a:lvl1pPr>
            <a:lvl2pPr marL="914378" lvl="1" indent="-336542" algn="l">
              <a:lnSpc>
                <a:spcPct val="100000"/>
              </a:lnSpc>
              <a:spcBef>
                <a:spcPts val="300"/>
              </a:spcBef>
              <a:spcAft>
                <a:spcPts val="0"/>
              </a:spcAft>
              <a:buSzPts val="1700"/>
              <a:buChar char="•"/>
              <a:defRPr sz="1700">
                <a:solidFill>
                  <a:schemeClr val="lt1"/>
                </a:solidFill>
              </a:defRPr>
            </a:lvl2pPr>
            <a:lvl3pPr marL="1371566" lvl="2" indent="-228594" algn="l">
              <a:lnSpc>
                <a:spcPct val="100000"/>
              </a:lnSpc>
              <a:spcBef>
                <a:spcPts val="300"/>
              </a:spcBef>
              <a:spcAft>
                <a:spcPts val="0"/>
              </a:spcAft>
              <a:buSzPts val="1700"/>
              <a:buNone/>
              <a:defRPr sz="1700">
                <a:solidFill>
                  <a:schemeClr val="lt1"/>
                </a:solidFill>
              </a:defRPr>
            </a:lvl3pPr>
            <a:lvl4pPr marL="1828754" lvl="3" indent="-336542" algn="l">
              <a:lnSpc>
                <a:spcPct val="100000"/>
              </a:lnSpc>
              <a:spcBef>
                <a:spcPts val="300"/>
              </a:spcBef>
              <a:spcAft>
                <a:spcPts val="0"/>
              </a:spcAft>
              <a:buSzPts val="1700"/>
              <a:buChar char="•"/>
              <a:defRPr sz="1700">
                <a:solidFill>
                  <a:schemeClr val="lt1"/>
                </a:solidFill>
              </a:defRPr>
            </a:lvl4pPr>
            <a:lvl5pPr marL="2285943" lvl="4" indent="-336542" algn="l">
              <a:lnSpc>
                <a:spcPct val="100000"/>
              </a:lnSpc>
              <a:spcBef>
                <a:spcPts val="300"/>
              </a:spcBef>
              <a:spcAft>
                <a:spcPts val="0"/>
              </a:spcAft>
              <a:buSzPts val="1700"/>
              <a:buChar char="•"/>
              <a:defRPr sz="1700">
                <a:solidFill>
                  <a:schemeClr val="lt1"/>
                </a:solidFill>
              </a:defRPr>
            </a:lvl5pPr>
            <a:lvl6pPr marL="2743132" lvl="5" indent="-317492" algn="l">
              <a:lnSpc>
                <a:spcPct val="100000"/>
              </a:lnSpc>
              <a:spcBef>
                <a:spcPts val="300"/>
              </a:spcBef>
              <a:spcAft>
                <a:spcPts val="0"/>
              </a:spcAft>
              <a:buSzPts val="1400"/>
              <a:buChar char="•"/>
              <a:defRPr/>
            </a:lvl6pPr>
            <a:lvl7pPr marL="3200320" lvl="6" indent="-317492" algn="l">
              <a:lnSpc>
                <a:spcPct val="100000"/>
              </a:lnSpc>
              <a:spcBef>
                <a:spcPts val="300"/>
              </a:spcBef>
              <a:spcAft>
                <a:spcPts val="0"/>
              </a:spcAft>
              <a:buSzPts val="1400"/>
              <a:buChar char="•"/>
              <a:defRPr/>
            </a:lvl7pPr>
            <a:lvl8pPr marL="3657509" lvl="7" indent="-317492" algn="l">
              <a:lnSpc>
                <a:spcPct val="100000"/>
              </a:lnSpc>
              <a:spcBef>
                <a:spcPts val="300"/>
              </a:spcBef>
              <a:spcAft>
                <a:spcPts val="0"/>
              </a:spcAft>
              <a:buSzPts val="1400"/>
              <a:buChar char="•"/>
              <a:defRPr/>
            </a:lvl8pPr>
            <a:lvl9pPr marL="4114697" lvl="8" indent="-317492" algn="l">
              <a:lnSpc>
                <a:spcPct val="100000"/>
              </a:lnSpc>
              <a:spcBef>
                <a:spcPts val="300"/>
              </a:spcBef>
              <a:spcAft>
                <a:spcPts val="0"/>
              </a:spcAft>
              <a:buSzPts val="1400"/>
              <a:buChar char="•"/>
              <a:defRPr/>
            </a:lvl9pPr>
          </a:lstStyle>
          <a:p>
            <a:pPr lvl="0"/>
            <a:r>
              <a:rPr lang="en-GB" dirty="0"/>
              <a:t>Click to edit Master text styles</a:t>
            </a:r>
          </a:p>
        </p:txBody>
      </p:sp>
      <p:sp>
        <p:nvSpPr>
          <p:cNvPr id="11" name="Google Shape;3031;p363">
            <a:extLst>
              <a:ext uri="{FF2B5EF4-FFF2-40B4-BE49-F238E27FC236}">
                <a16:creationId xmlns:a16="http://schemas.microsoft.com/office/drawing/2014/main" id="{C7FD0362-0E63-4888-BBB7-E1EC7FAAC857}"/>
              </a:ext>
            </a:extLst>
          </p:cNvPr>
          <p:cNvSpPr txBox="1">
            <a:spLocks noGrp="1"/>
          </p:cNvSpPr>
          <p:nvPr>
            <p:ph type="body" idx="6"/>
          </p:nvPr>
        </p:nvSpPr>
        <p:spPr>
          <a:xfrm>
            <a:off x="0" y="2135557"/>
            <a:ext cx="2700600" cy="1236600"/>
          </a:xfrm>
          <a:prstGeom prst="rect">
            <a:avLst/>
          </a:prstGeom>
          <a:solidFill>
            <a:schemeClr val="tx2"/>
          </a:solidFill>
          <a:ln>
            <a:noFill/>
          </a:ln>
        </p:spPr>
        <p:txBody>
          <a:bodyPr spcFirstLastPara="1" wrap="square" lIns="0" tIns="0" rIns="0" bIns="0" anchor="ctr" anchorCtr="0">
            <a:noAutofit/>
          </a:bodyPr>
          <a:lstStyle>
            <a:lvl1pPr marL="0" lvl="0" indent="0" algn="ctr">
              <a:lnSpc>
                <a:spcPct val="100000"/>
              </a:lnSpc>
              <a:spcBef>
                <a:spcPts val="200"/>
              </a:spcBef>
              <a:spcAft>
                <a:spcPts val="0"/>
              </a:spcAft>
              <a:buSzPts val="1200"/>
              <a:buFont typeface="Libre Franklin"/>
              <a:buNone/>
              <a:defRPr sz="1200">
                <a:solidFill>
                  <a:schemeClr val="lt1"/>
                </a:solidFill>
                <a:latin typeface="+mn-lt"/>
                <a:ea typeface="Libre Franklin"/>
                <a:cs typeface="Libre Franklin"/>
                <a:sym typeface="Libre Franklin"/>
              </a:defRPr>
            </a:lvl1pPr>
            <a:lvl2pPr marL="914378" lvl="1" indent="-336542" algn="l">
              <a:lnSpc>
                <a:spcPct val="100000"/>
              </a:lnSpc>
              <a:spcBef>
                <a:spcPts val="300"/>
              </a:spcBef>
              <a:spcAft>
                <a:spcPts val="0"/>
              </a:spcAft>
              <a:buSzPts val="1700"/>
              <a:buChar char="•"/>
              <a:defRPr sz="1700">
                <a:solidFill>
                  <a:schemeClr val="lt1"/>
                </a:solidFill>
              </a:defRPr>
            </a:lvl2pPr>
            <a:lvl3pPr marL="1371566" lvl="2" indent="-228594" algn="l">
              <a:lnSpc>
                <a:spcPct val="100000"/>
              </a:lnSpc>
              <a:spcBef>
                <a:spcPts val="300"/>
              </a:spcBef>
              <a:spcAft>
                <a:spcPts val="0"/>
              </a:spcAft>
              <a:buSzPts val="1700"/>
              <a:buNone/>
              <a:defRPr sz="1700">
                <a:solidFill>
                  <a:schemeClr val="lt1"/>
                </a:solidFill>
              </a:defRPr>
            </a:lvl3pPr>
            <a:lvl4pPr marL="1828754" lvl="3" indent="-336542" algn="l">
              <a:lnSpc>
                <a:spcPct val="100000"/>
              </a:lnSpc>
              <a:spcBef>
                <a:spcPts val="300"/>
              </a:spcBef>
              <a:spcAft>
                <a:spcPts val="0"/>
              </a:spcAft>
              <a:buSzPts val="1700"/>
              <a:buChar char="•"/>
              <a:defRPr sz="1700">
                <a:solidFill>
                  <a:schemeClr val="lt1"/>
                </a:solidFill>
              </a:defRPr>
            </a:lvl4pPr>
            <a:lvl5pPr marL="2285943" lvl="4" indent="-336542" algn="l">
              <a:lnSpc>
                <a:spcPct val="100000"/>
              </a:lnSpc>
              <a:spcBef>
                <a:spcPts val="300"/>
              </a:spcBef>
              <a:spcAft>
                <a:spcPts val="0"/>
              </a:spcAft>
              <a:buSzPts val="1700"/>
              <a:buChar char="•"/>
              <a:defRPr sz="1700">
                <a:solidFill>
                  <a:schemeClr val="lt1"/>
                </a:solidFill>
              </a:defRPr>
            </a:lvl5pPr>
            <a:lvl6pPr marL="2743132" lvl="5" indent="-317492" algn="l">
              <a:lnSpc>
                <a:spcPct val="100000"/>
              </a:lnSpc>
              <a:spcBef>
                <a:spcPts val="300"/>
              </a:spcBef>
              <a:spcAft>
                <a:spcPts val="0"/>
              </a:spcAft>
              <a:buSzPts val="1400"/>
              <a:buChar char="•"/>
              <a:defRPr/>
            </a:lvl6pPr>
            <a:lvl7pPr marL="3200320" lvl="6" indent="-317492" algn="l">
              <a:lnSpc>
                <a:spcPct val="100000"/>
              </a:lnSpc>
              <a:spcBef>
                <a:spcPts val="300"/>
              </a:spcBef>
              <a:spcAft>
                <a:spcPts val="0"/>
              </a:spcAft>
              <a:buSzPts val="1400"/>
              <a:buChar char="•"/>
              <a:defRPr/>
            </a:lvl7pPr>
            <a:lvl8pPr marL="3657509" lvl="7" indent="-317492" algn="l">
              <a:lnSpc>
                <a:spcPct val="100000"/>
              </a:lnSpc>
              <a:spcBef>
                <a:spcPts val="300"/>
              </a:spcBef>
              <a:spcAft>
                <a:spcPts val="0"/>
              </a:spcAft>
              <a:buSzPts val="1400"/>
              <a:buChar char="•"/>
              <a:defRPr/>
            </a:lvl8pPr>
            <a:lvl9pPr marL="4114697" lvl="8" indent="-317492" algn="l">
              <a:lnSpc>
                <a:spcPct val="100000"/>
              </a:lnSpc>
              <a:spcBef>
                <a:spcPts val="300"/>
              </a:spcBef>
              <a:spcAft>
                <a:spcPts val="0"/>
              </a:spcAft>
              <a:buSzPts val="1400"/>
              <a:buChar char="•"/>
              <a:defRPr/>
            </a:lvl9pPr>
          </a:lstStyle>
          <a:p>
            <a:pPr lvl="0"/>
            <a:r>
              <a:rPr lang="en-GB" dirty="0"/>
              <a:t>Click to edit Master text styles</a:t>
            </a:r>
          </a:p>
        </p:txBody>
      </p:sp>
      <p:sp>
        <p:nvSpPr>
          <p:cNvPr id="12" name="Google Shape;3032;p363">
            <a:extLst>
              <a:ext uri="{FF2B5EF4-FFF2-40B4-BE49-F238E27FC236}">
                <a16:creationId xmlns:a16="http://schemas.microsoft.com/office/drawing/2014/main" id="{3DB85D47-247C-42D8-A687-771D98811B73}"/>
              </a:ext>
            </a:extLst>
          </p:cNvPr>
          <p:cNvSpPr txBox="1">
            <a:spLocks noGrp="1"/>
          </p:cNvSpPr>
          <p:nvPr>
            <p:ph type="body" idx="7"/>
          </p:nvPr>
        </p:nvSpPr>
        <p:spPr>
          <a:xfrm>
            <a:off x="0" y="3378568"/>
            <a:ext cx="2700600" cy="1245900"/>
          </a:xfrm>
          <a:prstGeom prst="rect">
            <a:avLst/>
          </a:prstGeom>
          <a:solidFill>
            <a:schemeClr val="accent1"/>
          </a:solidFill>
          <a:ln>
            <a:noFill/>
          </a:ln>
        </p:spPr>
        <p:txBody>
          <a:bodyPr spcFirstLastPara="1" wrap="square" lIns="0" tIns="0" rIns="0" bIns="0" anchor="ctr" anchorCtr="0">
            <a:noAutofit/>
          </a:bodyPr>
          <a:lstStyle>
            <a:lvl1pPr marL="0" lvl="0" indent="0" algn="ctr">
              <a:lnSpc>
                <a:spcPct val="100000"/>
              </a:lnSpc>
              <a:spcBef>
                <a:spcPts val="200"/>
              </a:spcBef>
              <a:spcAft>
                <a:spcPts val="0"/>
              </a:spcAft>
              <a:buSzPts val="1200"/>
              <a:buFont typeface="Libre Franklin"/>
              <a:buChar char="•"/>
              <a:defRPr sz="1200">
                <a:solidFill>
                  <a:schemeClr val="lt1"/>
                </a:solidFill>
              </a:defRPr>
            </a:lvl1pPr>
            <a:lvl2pPr marL="914378" lvl="1" indent="-317492" algn="l">
              <a:lnSpc>
                <a:spcPct val="100000"/>
              </a:lnSpc>
              <a:spcBef>
                <a:spcPts val="300"/>
              </a:spcBef>
              <a:spcAft>
                <a:spcPts val="0"/>
              </a:spcAft>
              <a:buSzPts val="1400"/>
              <a:buChar char="•"/>
              <a:defRPr/>
            </a:lvl2pPr>
            <a:lvl3pPr marL="1371566" lvl="2" indent="-228594" algn="l">
              <a:lnSpc>
                <a:spcPct val="100000"/>
              </a:lnSpc>
              <a:spcBef>
                <a:spcPts val="300"/>
              </a:spcBef>
              <a:spcAft>
                <a:spcPts val="0"/>
              </a:spcAft>
              <a:buSzPts val="1400"/>
              <a:buNone/>
              <a:defRPr/>
            </a:lvl3pPr>
            <a:lvl4pPr marL="1828754" lvl="3" indent="-317492" algn="l">
              <a:lnSpc>
                <a:spcPct val="100000"/>
              </a:lnSpc>
              <a:spcBef>
                <a:spcPts val="300"/>
              </a:spcBef>
              <a:spcAft>
                <a:spcPts val="0"/>
              </a:spcAft>
              <a:buSzPts val="1400"/>
              <a:buChar char="•"/>
              <a:defRPr/>
            </a:lvl4pPr>
            <a:lvl5pPr marL="2285943" lvl="4" indent="-317492" algn="l">
              <a:lnSpc>
                <a:spcPct val="100000"/>
              </a:lnSpc>
              <a:spcBef>
                <a:spcPts val="300"/>
              </a:spcBef>
              <a:spcAft>
                <a:spcPts val="0"/>
              </a:spcAft>
              <a:buSzPts val="1400"/>
              <a:buChar char="•"/>
              <a:defRPr/>
            </a:lvl5pPr>
            <a:lvl6pPr marL="2743132" lvl="5" indent="-317492" algn="l">
              <a:lnSpc>
                <a:spcPct val="100000"/>
              </a:lnSpc>
              <a:spcBef>
                <a:spcPts val="300"/>
              </a:spcBef>
              <a:spcAft>
                <a:spcPts val="0"/>
              </a:spcAft>
              <a:buSzPts val="1400"/>
              <a:buChar char="•"/>
              <a:defRPr/>
            </a:lvl6pPr>
            <a:lvl7pPr marL="3200320" lvl="6" indent="-317492" algn="l">
              <a:lnSpc>
                <a:spcPct val="100000"/>
              </a:lnSpc>
              <a:spcBef>
                <a:spcPts val="300"/>
              </a:spcBef>
              <a:spcAft>
                <a:spcPts val="0"/>
              </a:spcAft>
              <a:buSzPts val="1400"/>
              <a:buChar char="•"/>
              <a:defRPr/>
            </a:lvl7pPr>
            <a:lvl8pPr marL="3657509" lvl="7" indent="-317492" algn="l">
              <a:lnSpc>
                <a:spcPct val="100000"/>
              </a:lnSpc>
              <a:spcBef>
                <a:spcPts val="300"/>
              </a:spcBef>
              <a:spcAft>
                <a:spcPts val="0"/>
              </a:spcAft>
              <a:buSzPts val="1400"/>
              <a:buChar char="•"/>
              <a:defRPr/>
            </a:lvl8pPr>
            <a:lvl9pPr marL="4114697" lvl="8" indent="-317492" algn="l">
              <a:lnSpc>
                <a:spcPct val="100000"/>
              </a:lnSpc>
              <a:spcBef>
                <a:spcPts val="300"/>
              </a:spcBef>
              <a:spcAft>
                <a:spcPts val="0"/>
              </a:spcAft>
              <a:buSzPts val="1400"/>
              <a:buChar char="•"/>
              <a:defRPr/>
            </a:lvl9pPr>
          </a:lstStyle>
          <a:p>
            <a:pPr lvl="0"/>
            <a:r>
              <a:rPr lang="en-GB" dirty="0"/>
              <a:t>Click to edit Master text styles</a:t>
            </a:r>
          </a:p>
        </p:txBody>
      </p:sp>
      <p:sp>
        <p:nvSpPr>
          <p:cNvPr id="2" name="Title 1">
            <a:extLst>
              <a:ext uri="{FF2B5EF4-FFF2-40B4-BE49-F238E27FC236}">
                <a16:creationId xmlns:a16="http://schemas.microsoft.com/office/drawing/2014/main" id="{5647B930-9DF1-4942-93F9-FC19E7F642F8}"/>
              </a:ext>
            </a:extLst>
          </p:cNvPr>
          <p:cNvSpPr>
            <a:spLocks noGrp="1"/>
          </p:cNvSpPr>
          <p:nvPr>
            <p:ph type="title"/>
          </p:nvPr>
        </p:nvSpPr>
        <p:spPr/>
        <p:txBody>
          <a:bodyPr/>
          <a:lstStyle/>
          <a:p>
            <a:r>
              <a:rPr lang="en-GB" dirty="0"/>
              <a:t>Click to edit Master title style</a:t>
            </a:r>
          </a:p>
        </p:txBody>
      </p:sp>
      <p:sp>
        <p:nvSpPr>
          <p:cNvPr id="6" name="Google Shape;3026;p363">
            <a:extLst>
              <a:ext uri="{FF2B5EF4-FFF2-40B4-BE49-F238E27FC236}">
                <a16:creationId xmlns:a16="http://schemas.microsoft.com/office/drawing/2014/main" id="{31BAFA98-FA74-4607-81DF-32BCEC9BF34C}"/>
              </a:ext>
            </a:extLst>
          </p:cNvPr>
          <p:cNvSpPr>
            <a:spLocks noGrp="1"/>
          </p:cNvSpPr>
          <p:nvPr>
            <p:ph type="pic" idx="2"/>
          </p:nvPr>
        </p:nvSpPr>
        <p:spPr>
          <a:xfrm>
            <a:off x="2700338" y="879475"/>
            <a:ext cx="3758100" cy="3744900"/>
          </a:xfrm>
          <a:prstGeom prst="rect">
            <a:avLst/>
          </a:prstGeom>
          <a:noFill/>
          <a:ln>
            <a:noFill/>
          </a:ln>
        </p:spPr>
        <p:txBody>
          <a:bodyPr spcFirstLastPara="1" wrap="square" lIns="0" tIns="54000" rIns="0" bIns="0" anchor="ctr" anchorCtr="0">
            <a:noAutofit/>
          </a:bodyPr>
          <a:lstStyle>
            <a:lvl1pPr marR="0" lvl="0" algn="ctr" rtl="0">
              <a:lnSpc>
                <a:spcPct val="100000"/>
              </a:lnSpc>
              <a:spcBef>
                <a:spcPts val="300"/>
              </a:spcBef>
              <a:spcAft>
                <a:spcPts val="0"/>
              </a:spcAft>
              <a:buClr>
                <a:srgbClr val="529A43"/>
              </a:buClr>
              <a:buSzPts val="1700"/>
              <a:buFont typeface="Libre Franklin"/>
              <a:buNone/>
              <a:defRPr sz="1700" b="0" i="0" u="none" strike="noStrike" cap="none">
                <a:solidFill>
                  <a:schemeClr val="dk1"/>
                </a:solidFill>
                <a:latin typeface="+mn-lt"/>
                <a:ea typeface="Libre Franklin"/>
                <a:cs typeface="Libre Franklin"/>
                <a:sym typeface="Libre Franklin"/>
              </a:defRPr>
            </a:lvl1pPr>
            <a:lvl2pPr marR="0" lvl="1" algn="l" rtl="0">
              <a:lnSpc>
                <a:spcPct val="100000"/>
              </a:lnSpc>
              <a:spcBef>
                <a:spcPts val="300"/>
              </a:spcBef>
              <a:spcAft>
                <a:spcPts val="0"/>
              </a:spcAft>
              <a:buClr>
                <a:srgbClr val="529A43"/>
              </a:buClr>
              <a:buSzPts val="1400"/>
              <a:buFont typeface="Times"/>
              <a:buChar char="•"/>
              <a:defRPr sz="1400" b="0" i="0" u="none" strike="noStrike" cap="none">
                <a:solidFill>
                  <a:schemeClr val="dk1"/>
                </a:solidFill>
                <a:latin typeface="Libre Franklin"/>
                <a:ea typeface="Libre Franklin"/>
                <a:cs typeface="Libre Franklin"/>
                <a:sym typeface="Libre Franklin"/>
              </a:defRPr>
            </a:lvl2pPr>
            <a:lvl3pPr marR="0" lvl="2" algn="l" rtl="0">
              <a:lnSpc>
                <a:spcPct val="100000"/>
              </a:lnSpc>
              <a:spcBef>
                <a:spcPts val="400"/>
              </a:spcBef>
              <a:spcAft>
                <a:spcPts val="0"/>
              </a:spcAft>
              <a:buClr>
                <a:srgbClr val="529A43"/>
              </a:buClr>
              <a:buSzPts val="2000"/>
              <a:buFont typeface="Times"/>
              <a:buNone/>
              <a:defRPr sz="2000" b="0" i="0" u="none" strike="noStrike" cap="none">
                <a:solidFill>
                  <a:srgbClr val="000000"/>
                </a:solidFill>
                <a:latin typeface="Libre Franklin"/>
                <a:ea typeface="Libre Franklin"/>
                <a:cs typeface="Libre Franklin"/>
                <a:sym typeface="Libre Franklin"/>
              </a:defRPr>
            </a:lvl3pPr>
            <a:lvl4pPr marR="0" lvl="3" algn="l" rtl="0">
              <a:lnSpc>
                <a:spcPct val="100000"/>
              </a:lnSpc>
              <a:spcBef>
                <a:spcPts val="400"/>
              </a:spcBef>
              <a:spcAft>
                <a:spcPts val="0"/>
              </a:spcAft>
              <a:buClr>
                <a:srgbClr val="529A43"/>
              </a:buClr>
              <a:buSzPts val="2000"/>
              <a:buFont typeface="Times"/>
              <a:buChar char="•"/>
              <a:defRPr sz="2000" b="0" i="0" u="none" strike="noStrike" cap="none">
                <a:solidFill>
                  <a:srgbClr val="000000"/>
                </a:solidFill>
                <a:latin typeface="Libre Franklin"/>
                <a:ea typeface="Libre Franklin"/>
                <a:cs typeface="Libre Franklin"/>
                <a:sym typeface="Libre Franklin"/>
              </a:defRPr>
            </a:lvl4pPr>
            <a:lvl5pPr marR="0" lvl="4" algn="l" rtl="0">
              <a:lnSpc>
                <a:spcPct val="100000"/>
              </a:lnSpc>
              <a:spcBef>
                <a:spcPts val="400"/>
              </a:spcBef>
              <a:spcAft>
                <a:spcPts val="0"/>
              </a:spcAft>
              <a:buClr>
                <a:srgbClr val="529A43"/>
              </a:buClr>
              <a:buSzPts val="2000"/>
              <a:buFont typeface="Times"/>
              <a:buChar char="•"/>
              <a:defRPr sz="2000" b="0" i="0" u="none" strike="noStrike" cap="none">
                <a:solidFill>
                  <a:srgbClr val="000000"/>
                </a:solidFill>
                <a:latin typeface="Libre Franklin"/>
                <a:ea typeface="Libre Franklin"/>
                <a:cs typeface="Libre Franklin"/>
                <a:sym typeface="Libre Franklin"/>
              </a:defRPr>
            </a:lvl5pPr>
            <a:lvl6pPr marR="0" lvl="5"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6pPr>
            <a:lvl7pPr marR="0" lvl="6"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7pPr>
            <a:lvl8pPr marR="0" lvl="7"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8pPr>
            <a:lvl9pPr marR="0" lvl="8"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9pPr>
          </a:lstStyle>
          <a:p>
            <a:r>
              <a:rPr lang="en-GB" dirty="0"/>
              <a:t>Click icon to add picture</a:t>
            </a:r>
            <a:endParaRPr dirty="0"/>
          </a:p>
        </p:txBody>
      </p:sp>
      <p:cxnSp>
        <p:nvCxnSpPr>
          <p:cNvPr id="13" name="Straight Connector 12">
            <a:extLst>
              <a:ext uri="{FF2B5EF4-FFF2-40B4-BE49-F238E27FC236}">
                <a16:creationId xmlns:a16="http://schemas.microsoft.com/office/drawing/2014/main" id="{9A8C8CBC-45AE-2945-A217-17FC0C909D21}"/>
              </a:ext>
            </a:extLst>
          </p:cNvPr>
          <p:cNvCxnSpPr>
            <a:cxnSpLocks/>
          </p:cNvCxnSpPr>
          <p:nvPr userDrawn="1"/>
        </p:nvCxnSpPr>
        <p:spPr>
          <a:xfrm>
            <a:off x="6443663" y="2119209"/>
            <a:ext cx="2700337"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33902493-48EC-B645-BFAC-5E7992E75B96}"/>
              </a:ext>
            </a:extLst>
          </p:cNvPr>
          <p:cNvCxnSpPr>
            <a:cxnSpLocks/>
          </p:cNvCxnSpPr>
          <p:nvPr userDrawn="1"/>
        </p:nvCxnSpPr>
        <p:spPr>
          <a:xfrm>
            <a:off x="6443663" y="3371937"/>
            <a:ext cx="2700337"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E1EDC413-0987-8D43-A1F0-6B260C84DB85}"/>
              </a:ext>
            </a:extLst>
          </p:cNvPr>
          <p:cNvCxnSpPr>
            <a:cxnSpLocks/>
          </p:cNvCxnSpPr>
          <p:nvPr userDrawn="1"/>
        </p:nvCxnSpPr>
        <p:spPr>
          <a:xfrm>
            <a:off x="-2857" y="2119209"/>
            <a:ext cx="2700337"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420A1DC4-ECE6-C940-900D-DC9D7D50146B}"/>
              </a:ext>
            </a:extLst>
          </p:cNvPr>
          <p:cNvCxnSpPr>
            <a:cxnSpLocks/>
          </p:cNvCxnSpPr>
          <p:nvPr userDrawn="1"/>
        </p:nvCxnSpPr>
        <p:spPr>
          <a:xfrm>
            <a:off x="-2857" y="3371937"/>
            <a:ext cx="2700337"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Slide Number Placeholder 2">
            <a:extLst>
              <a:ext uri="{FF2B5EF4-FFF2-40B4-BE49-F238E27FC236}">
                <a16:creationId xmlns:a16="http://schemas.microsoft.com/office/drawing/2014/main" id="{72CAB953-81EA-4D44-8A0C-FE154AE5EB8E}"/>
              </a:ext>
            </a:extLst>
          </p:cNvPr>
          <p:cNvSpPr>
            <a:spLocks noGrp="1"/>
          </p:cNvSpPr>
          <p:nvPr>
            <p:ph type="sldNum" sz="quarter" idx="10"/>
          </p:nvPr>
        </p:nvSpPr>
        <p:spPr>
          <a:xfrm>
            <a:off x="338137" y="4744094"/>
            <a:ext cx="440339" cy="273844"/>
          </a:xfrm>
          <a:prstGeom prst="rect">
            <a:avLst/>
          </a:prstGeom>
        </p:spPr>
        <p:txBody>
          <a:bodyPr/>
          <a:lstStyle>
            <a:lvl1pPr>
              <a:defRPr sz="800"/>
            </a:lvl1pPr>
          </a:lstStyle>
          <a:p>
            <a:fld id="{174B9191-1FF5-4AA8-997A-BC157C983956}" type="slidenum">
              <a:rPr lang="en-GB" smtClean="0"/>
              <a:pPr/>
              <a:t>‹#›</a:t>
            </a:fld>
            <a:endParaRPr lang="en-GB" dirty="0"/>
          </a:p>
        </p:txBody>
      </p:sp>
      <p:sp>
        <p:nvSpPr>
          <p:cNvPr id="19" name="Date Placeholder 3">
            <a:extLst>
              <a:ext uri="{FF2B5EF4-FFF2-40B4-BE49-F238E27FC236}">
                <a16:creationId xmlns:a16="http://schemas.microsoft.com/office/drawing/2014/main" id="{080D0772-5463-8048-83F1-BD53F5B50471}"/>
              </a:ext>
            </a:extLst>
          </p:cNvPr>
          <p:cNvSpPr>
            <a:spLocks noGrp="1"/>
          </p:cNvSpPr>
          <p:nvPr>
            <p:ph type="dt" sz="half" idx="11"/>
          </p:nvPr>
        </p:nvSpPr>
        <p:spPr>
          <a:xfrm>
            <a:off x="892775" y="4744094"/>
            <a:ext cx="905133" cy="273844"/>
          </a:xfrm>
          <a:prstGeom prst="rect">
            <a:avLst/>
          </a:prstGeom>
        </p:spPr>
        <p:txBody>
          <a:bodyPr/>
          <a:lstStyle>
            <a:lvl1pPr>
              <a:defRPr sz="800"/>
            </a:lvl1pPr>
          </a:lstStyle>
          <a:p>
            <a:fld id="{4C277E88-69E4-4980-8A51-2492EA1BE7AD}" type="datetimeFigureOut">
              <a:rPr lang="en-GB" smtClean="0"/>
              <a:pPr/>
              <a:t>18/10/2022</a:t>
            </a:fld>
            <a:endParaRPr lang="en-GB" dirty="0"/>
          </a:p>
        </p:txBody>
      </p:sp>
      <p:sp>
        <p:nvSpPr>
          <p:cNvPr id="20" name="Footer Placeholder 4">
            <a:extLst>
              <a:ext uri="{FF2B5EF4-FFF2-40B4-BE49-F238E27FC236}">
                <a16:creationId xmlns:a16="http://schemas.microsoft.com/office/drawing/2014/main" id="{A8F847EF-4EB5-A348-B398-234A02A02979}"/>
              </a:ext>
            </a:extLst>
          </p:cNvPr>
          <p:cNvSpPr>
            <a:spLocks noGrp="1"/>
          </p:cNvSpPr>
          <p:nvPr>
            <p:ph type="ftr" sz="quarter" idx="12"/>
          </p:nvPr>
        </p:nvSpPr>
        <p:spPr>
          <a:xfrm>
            <a:off x="4998308" y="4744094"/>
            <a:ext cx="2916195" cy="273844"/>
          </a:xfrm>
          <a:prstGeom prst="rect">
            <a:avLst/>
          </a:prstGeom>
        </p:spPr>
        <p:txBody>
          <a:bodyPr/>
          <a:lstStyle>
            <a:lvl1pPr>
              <a:defRPr sz="800"/>
            </a:lvl1pPr>
          </a:lstStyle>
          <a:p>
            <a:pPr>
              <a:buClr>
                <a:srgbClr val="000000"/>
              </a:buClr>
              <a:buSzPts val="1100"/>
              <a:buFont typeface="Arial"/>
              <a:buNone/>
            </a:pPr>
            <a:endParaRPr lang="en-GB" dirty="0"/>
          </a:p>
        </p:txBody>
      </p:sp>
    </p:spTree>
    <p:extLst>
      <p:ext uri="{BB962C8B-B14F-4D97-AF65-F5344CB8AC3E}">
        <p14:creationId xmlns:p14="http://schemas.microsoft.com/office/powerpoint/2010/main" val="365767402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stom layout 12">
    <p:spTree>
      <p:nvGrpSpPr>
        <p:cNvPr id="1" name=""/>
        <p:cNvGrpSpPr/>
        <p:nvPr/>
      </p:nvGrpSpPr>
      <p:grpSpPr>
        <a:xfrm>
          <a:off x="0" y="0"/>
          <a:ext cx="0" cy="0"/>
          <a:chOff x="0" y="0"/>
          <a:chExt cx="0" cy="0"/>
        </a:xfrm>
      </p:grpSpPr>
      <p:sp>
        <p:nvSpPr>
          <p:cNvPr id="9" name="Google Shape;3041;p364">
            <a:extLst>
              <a:ext uri="{FF2B5EF4-FFF2-40B4-BE49-F238E27FC236}">
                <a16:creationId xmlns:a16="http://schemas.microsoft.com/office/drawing/2014/main" id="{AC14823D-809D-4DF6-BA68-DBD8673CE189}"/>
              </a:ext>
            </a:extLst>
          </p:cNvPr>
          <p:cNvSpPr txBox="1">
            <a:spLocks noGrp="1"/>
          </p:cNvSpPr>
          <p:nvPr>
            <p:ph type="body" idx="4"/>
          </p:nvPr>
        </p:nvSpPr>
        <p:spPr>
          <a:xfrm>
            <a:off x="3047996" y="1347787"/>
            <a:ext cx="3048000" cy="819000"/>
          </a:xfrm>
          <a:prstGeom prst="rect">
            <a:avLst/>
          </a:prstGeom>
          <a:solidFill>
            <a:srgbClr val="D8D8D8"/>
          </a:solidFill>
          <a:ln>
            <a:noFill/>
          </a:ln>
        </p:spPr>
        <p:txBody>
          <a:bodyPr spcFirstLastPara="1" wrap="square" lIns="0" tIns="0" rIns="0" bIns="0" anchor="ctr" anchorCtr="0">
            <a:noAutofit/>
          </a:bodyPr>
          <a:lstStyle>
            <a:lvl1pPr marL="0" lvl="0" indent="0" algn="ctr">
              <a:lnSpc>
                <a:spcPct val="100000"/>
              </a:lnSpc>
              <a:spcBef>
                <a:spcPts val="200"/>
              </a:spcBef>
              <a:spcAft>
                <a:spcPts val="0"/>
              </a:spcAft>
              <a:buSzPts val="1200"/>
              <a:buFont typeface="Libre Franklin"/>
              <a:buNone/>
              <a:defRPr sz="1200">
                <a:solidFill>
                  <a:schemeClr val="dk1"/>
                </a:solidFill>
                <a:latin typeface="+mn-lt"/>
                <a:ea typeface="Libre Franklin"/>
                <a:cs typeface="Libre Franklin"/>
                <a:sym typeface="Libre Franklin"/>
              </a:defRPr>
            </a:lvl1pPr>
            <a:lvl2pPr marL="914378" lvl="1" indent="-336542" algn="l">
              <a:lnSpc>
                <a:spcPct val="100000"/>
              </a:lnSpc>
              <a:spcBef>
                <a:spcPts val="300"/>
              </a:spcBef>
              <a:spcAft>
                <a:spcPts val="0"/>
              </a:spcAft>
              <a:buSzPts val="1700"/>
              <a:buChar char="•"/>
              <a:defRPr sz="1700">
                <a:solidFill>
                  <a:schemeClr val="lt1"/>
                </a:solidFill>
              </a:defRPr>
            </a:lvl2pPr>
            <a:lvl3pPr marL="1371566" lvl="2" indent="-228594" algn="l">
              <a:lnSpc>
                <a:spcPct val="100000"/>
              </a:lnSpc>
              <a:spcBef>
                <a:spcPts val="300"/>
              </a:spcBef>
              <a:spcAft>
                <a:spcPts val="0"/>
              </a:spcAft>
              <a:buSzPts val="1700"/>
              <a:buNone/>
              <a:defRPr sz="1700">
                <a:solidFill>
                  <a:schemeClr val="lt1"/>
                </a:solidFill>
              </a:defRPr>
            </a:lvl3pPr>
            <a:lvl4pPr marL="1828754" lvl="3" indent="-336542" algn="l">
              <a:lnSpc>
                <a:spcPct val="100000"/>
              </a:lnSpc>
              <a:spcBef>
                <a:spcPts val="300"/>
              </a:spcBef>
              <a:spcAft>
                <a:spcPts val="0"/>
              </a:spcAft>
              <a:buSzPts val="1700"/>
              <a:buChar char="•"/>
              <a:defRPr sz="1700">
                <a:solidFill>
                  <a:schemeClr val="lt1"/>
                </a:solidFill>
              </a:defRPr>
            </a:lvl4pPr>
            <a:lvl5pPr marL="2285943" lvl="4" indent="-336542" algn="l">
              <a:lnSpc>
                <a:spcPct val="100000"/>
              </a:lnSpc>
              <a:spcBef>
                <a:spcPts val="300"/>
              </a:spcBef>
              <a:spcAft>
                <a:spcPts val="0"/>
              </a:spcAft>
              <a:buSzPts val="1700"/>
              <a:buChar char="•"/>
              <a:defRPr sz="1700">
                <a:solidFill>
                  <a:schemeClr val="lt1"/>
                </a:solidFill>
              </a:defRPr>
            </a:lvl5pPr>
            <a:lvl6pPr marL="2743132" lvl="5" indent="-317492" algn="l">
              <a:lnSpc>
                <a:spcPct val="100000"/>
              </a:lnSpc>
              <a:spcBef>
                <a:spcPts val="300"/>
              </a:spcBef>
              <a:spcAft>
                <a:spcPts val="0"/>
              </a:spcAft>
              <a:buSzPts val="1400"/>
              <a:buChar char="•"/>
              <a:defRPr/>
            </a:lvl6pPr>
            <a:lvl7pPr marL="3200320" lvl="6" indent="-317492" algn="l">
              <a:lnSpc>
                <a:spcPct val="100000"/>
              </a:lnSpc>
              <a:spcBef>
                <a:spcPts val="300"/>
              </a:spcBef>
              <a:spcAft>
                <a:spcPts val="0"/>
              </a:spcAft>
              <a:buSzPts val="1400"/>
              <a:buChar char="•"/>
              <a:defRPr/>
            </a:lvl7pPr>
            <a:lvl8pPr marL="3657509" lvl="7" indent="-317492" algn="l">
              <a:lnSpc>
                <a:spcPct val="100000"/>
              </a:lnSpc>
              <a:spcBef>
                <a:spcPts val="300"/>
              </a:spcBef>
              <a:spcAft>
                <a:spcPts val="0"/>
              </a:spcAft>
              <a:buSzPts val="1400"/>
              <a:buChar char="•"/>
              <a:defRPr/>
            </a:lvl8pPr>
            <a:lvl9pPr marL="4114697" lvl="8" indent="-317492" algn="l">
              <a:lnSpc>
                <a:spcPct val="100000"/>
              </a:lnSpc>
              <a:spcBef>
                <a:spcPts val="300"/>
              </a:spcBef>
              <a:spcAft>
                <a:spcPts val="0"/>
              </a:spcAft>
              <a:buSzPts val="1400"/>
              <a:buChar char="•"/>
              <a:defRPr/>
            </a:lvl9pPr>
          </a:lstStyle>
          <a:p>
            <a:pPr lvl="0"/>
            <a:r>
              <a:rPr lang="en-GB" dirty="0"/>
              <a:t>Click to edit Master text styles</a:t>
            </a:r>
          </a:p>
        </p:txBody>
      </p:sp>
      <p:sp>
        <p:nvSpPr>
          <p:cNvPr id="10" name="Google Shape;3042;p364">
            <a:extLst>
              <a:ext uri="{FF2B5EF4-FFF2-40B4-BE49-F238E27FC236}">
                <a16:creationId xmlns:a16="http://schemas.microsoft.com/office/drawing/2014/main" id="{86AB960F-9253-4EEA-BD00-D8E4DD79917C}"/>
              </a:ext>
            </a:extLst>
          </p:cNvPr>
          <p:cNvSpPr txBox="1">
            <a:spLocks noGrp="1"/>
          </p:cNvSpPr>
          <p:nvPr>
            <p:ph type="body" idx="5"/>
          </p:nvPr>
        </p:nvSpPr>
        <p:spPr>
          <a:xfrm>
            <a:off x="3047996" y="3805237"/>
            <a:ext cx="3048000" cy="819000"/>
          </a:xfrm>
          <a:prstGeom prst="rect">
            <a:avLst/>
          </a:prstGeom>
          <a:solidFill>
            <a:srgbClr val="D8D8D8"/>
          </a:solidFill>
          <a:ln>
            <a:noFill/>
          </a:ln>
        </p:spPr>
        <p:txBody>
          <a:bodyPr spcFirstLastPara="1" wrap="square" lIns="0" tIns="0" rIns="0" bIns="0" anchor="ctr" anchorCtr="0">
            <a:noAutofit/>
          </a:bodyPr>
          <a:lstStyle>
            <a:lvl1pPr marL="0" lvl="0" indent="0" algn="ctr">
              <a:lnSpc>
                <a:spcPct val="100000"/>
              </a:lnSpc>
              <a:spcBef>
                <a:spcPts val="200"/>
              </a:spcBef>
              <a:spcAft>
                <a:spcPts val="0"/>
              </a:spcAft>
              <a:buSzPts val="1200"/>
              <a:buFont typeface="Libre Franklin"/>
              <a:buNone/>
              <a:defRPr sz="1200">
                <a:solidFill>
                  <a:schemeClr val="dk1"/>
                </a:solidFill>
                <a:latin typeface="+mn-lt"/>
                <a:ea typeface="Libre Franklin"/>
                <a:cs typeface="Libre Franklin"/>
                <a:sym typeface="Libre Franklin"/>
              </a:defRPr>
            </a:lvl1pPr>
            <a:lvl2pPr marL="914378" lvl="1" indent="-336542" algn="l">
              <a:lnSpc>
                <a:spcPct val="100000"/>
              </a:lnSpc>
              <a:spcBef>
                <a:spcPts val="300"/>
              </a:spcBef>
              <a:spcAft>
                <a:spcPts val="0"/>
              </a:spcAft>
              <a:buSzPts val="1700"/>
              <a:buChar char="•"/>
              <a:defRPr sz="1700">
                <a:solidFill>
                  <a:schemeClr val="lt1"/>
                </a:solidFill>
              </a:defRPr>
            </a:lvl2pPr>
            <a:lvl3pPr marL="1371566" lvl="2" indent="-228594" algn="l">
              <a:lnSpc>
                <a:spcPct val="100000"/>
              </a:lnSpc>
              <a:spcBef>
                <a:spcPts val="300"/>
              </a:spcBef>
              <a:spcAft>
                <a:spcPts val="0"/>
              </a:spcAft>
              <a:buSzPts val="1700"/>
              <a:buNone/>
              <a:defRPr sz="1700">
                <a:solidFill>
                  <a:schemeClr val="lt1"/>
                </a:solidFill>
              </a:defRPr>
            </a:lvl3pPr>
            <a:lvl4pPr marL="1828754" lvl="3" indent="-336542" algn="l">
              <a:lnSpc>
                <a:spcPct val="100000"/>
              </a:lnSpc>
              <a:spcBef>
                <a:spcPts val="300"/>
              </a:spcBef>
              <a:spcAft>
                <a:spcPts val="0"/>
              </a:spcAft>
              <a:buSzPts val="1700"/>
              <a:buChar char="•"/>
              <a:defRPr sz="1700">
                <a:solidFill>
                  <a:schemeClr val="lt1"/>
                </a:solidFill>
              </a:defRPr>
            </a:lvl4pPr>
            <a:lvl5pPr marL="2285943" lvl="4" indent="-336542" algn="l">
              <a:lnSpc>
                <a:spcPct val="100000"/>
              </a:lnSpc>
              <a:spcBef>
                <a:spcPts val="300"/>
              </a:spcBef>
              <a:spcAft>
                <a:spcPts val="0"/>
              </a:spcAft>
              <a:buSzPts val="1700"/>
              <a:buChar char="•"/>
              <a:defRPr sz="1700">
                <a:solidFill>
                  <a:schemeClr val="lt1"/>
                </a:solidFill>
              </a:defRPr>
            </a:lvl5pPr>
            <a:lvl6pPr marL="2743132" lvl="5" indent="-317492" algn="l">
              <a:lnSpc>
                <a:spcPct val="100000"/>
              </a:lnSpc>
              <a:spcBef>
                <a:spcPts val="300"/>
              </a:spcBef>
              <a:spcAft>
                <a:spcPts val="0"/>
              </a:spcAft>
              <a:buSzPts val="1400"/>
              <a:buChar char="•"/>
              <a:defRPr/>
            </a:lvl6pPr>
            <a:lvl7pPr marL="3200320" lvl="6" indent="-317492" algn="l">
              <a:lnSpc>
                <a:spcPct val="100000"/>
              </a:lnSpc>
              <a:spcBef>
                <a:spcPts val="300"/>
              </a:spcBef>
              <a:spcAft>
                <a:spcPts val="0"/>
              </a:spcAft>
              <a:buSzPts val="1400"/>
              <a:buChar char="•"/>
              <a:defRPr/>
            </a:lvl7pPr>
            <a:lvl8pPr marL="3657509" lvl="7" indent="-317492" algn="l">
              <a:lnSpc>
                <a:spcPct val="100000"/>
              </a:lnSpc>
              <a:spcBef>
                <a:spcPts val="300"/>
              </a:spcBef>
              <a:spcAft>
                <a:spcPts val="0"/>
              </a:spcAft>
              <a:buSzPts val="1400"/>
              <a:buChar char="•"/>
              <a:defRPr/>
            </a:lvl8pPr>
            <a:lvl9pPr marL="4114697" lvl="8" indent="-317492" algn="l">
              <a:lnSpc>
                <a:spcPct val="100000"/>
              </a:lnSpc>
              <a:spcBef>
                <a:spcPts val="300"/>
              </a:spcBef>
              <a:spcAft>
                <a:spcPts val="0"/>
              </a:spcAft>
              <a:buSzPts val="1400"/>
              <a:buChar char="•"/>
              <a:defRPr/>
            </a:lvl9pPr>
          </a:lstStyle>
          <a:p>
            <a:pPr lvl="0"/>
            <a:r>
              <a:rPr lang="en-GB" dirty="0"/>
              <a:t>Click to edit Master text styles</a:t>
            </a:r>
          </a:p>
        </p:txBody>
      </p:sp>
      <p:sp>
        <p:nvSpPr>
          <p:cNvPr id="11" name="Google Shape;3043;p364">
            <a:extLst>
              <a:ext uri="{FF2B5EF4-FFF2-40B4-BE49-F238E27FC236}">
                <a16:creationId xmlns:a16="http://schemas.microsoft.com/office/drawing/2014/main" id="{3E211F94-5F38-4CF2-A3DC-56A2B480EFE7}"/>
              </a:ext>
            </a:extLst>
          </p:cNvPr>
          <p:cNvSpPr txBox="1">
            <a:spLocks noGrp="1"/>
          </p:cNvSpPr>
          <p:nvPr>
            <p:ph type="body" idx="6"/>
          </p:nvPr>
        </p:nvSpPr>
        <p:spPr>
          <a:xfrm>
            <a:off x="3047996" y="2986087"/>
            <a:ext cx="3048000" cy="819000"/>
          </a:xfrm>
          <a:prstGeom prst="rect">
            <a:avLst/>
          </a:prstGeom>
          <a:solidFill>
            <a:srgbClr val="D8D8D8"/>
          </a:solidFill>
          <a:ln>
            <a:noFill/>
          </a:ln>
        </p:spPr>
        <p:txBody>
          <a:bodyPr spcFirstLastPara="1" wrap="square" lIns="0" tIns="0" rIns="0" bIns="0" anchor="ctr" anchorCtr="0">
            <a:noAutofit/>
          </a:bodyPr>
          <a:lstStyle>
            <a:lvl1pPr marL="0" lvl="0" indent="0" algn="ctr">
              <a:lnSpc>
                <a:spcPct val="100000"/>
              </a:lnSpc>
              <a:spcBef>
                <a:spcPts val="200"/>
              </a:spcBef>
              <a:spcAft>
                <a:spcPts val="0"/>
              </a:spcAft>
              <a:buSzPts val="1200"/>
              <a:buFont typeface="Libre Franklin"/>
              <a:buNone/>
              <a:defRPr sz="1200">
                <a:solidFill>
                  <a:schemeClr val="dk1"/>
                </a:solidFill>
                <a:latin typeface="+mn-lt"/>
                <a:ea typeface="Libre Franklin"/>
                <a:cs typeface="Libre Franklin"/>
                <a:sym typeface="Libre Franklin"/>
              </a:defRPr>
            </a:lvl1pPr>
            <a:lvl2pPr marL="914378" lvl="1" indent="-336542" algn="l">
              <a:lnSpc>
                <a:spcPct val="100000"/>
              </a:lnSpc>
              <a:spcBef>
                <a:spcPts val="300"/>
              </a:spcBef>
              <a:spcAft>
                <a:spcPts val="0"/>
              </a:spcAft>
              <a:buSzPts val="1700"/>
              <a:buChar char="•"/>
              <a:defRPr sz="1700">
                <a:solidFill>
                  <a:schemeClr val="lt1"/>
                </a:solidFill>
              </a:defRPr>
            </a:lvl2pPr>
            <a:lvl3pPr marL="1371566" lvl="2" indent="-228594" algn="l">
              <a:lnSpc>
                <a:spcPct val="100000"/>
              </a:lnSpc>
              <a:spcBef>
                <a:spcPts val="300"/>
              </a:spcBef>
              <a:spcAft>
                <a:spcPts val="0"/>
              </a:spcAft>
              <a:buSzPts val="1700"/>
              <a:buNone/>
              <a:defRPr sz="1700">
                <a:solidFill>
                  <a:schemeClr val="lt1"/>
                </a:solidFill>
              </a:defRPr>
            </a:lvl3pPr>
            <a:lvl4pPr marL="1828754" lvl="3" indent="-336542" algn="l">
              <a:lnSpc>
                <a:spcPct val="100000"/>
              </a:lnSpc>
              <a:spcBef>
                <a:spcPts val="300"/>
              </a:spcBef>
              <a:spcAft>
                <a:spcPts val="0"/>
              </a:spcAft>
              <a:buSzPts val="1700"/>
              <a:buChar char="•"/>
              <a:defRPr sz="1700">
                <a:solidFill>
                  <a:schemeClr val="lt1"/>
                </a:solidFill>
              </a:defRPr>
            </a:lvl4pPr>
            <a:lvl5pPr marL="2285943" lvl="4" indent="-336542" algn="l">
              <a:lnSpc>
                <a:spcPct val="100000"/>
              </a:lnSpc>
              <a:spcBef>
                <a:spcPts val="300"/>
              </a:spcBef>
              <a:spcAft>
                <a:spcPts val="0"/>
              </a:spcAft>
              <a:buSzPts val="1700"/>
              <a:buChar char="•"/>
              <a:defRPr sz="1700">
                <a:solidFill>
                  <a:schemeClr val="lt1"/>
                </a:solidFill>
              </a:defRPr>
            </a:lvl5pPr>
            <a:lvl6pPr marL="2743132" lvl="5" indent="-317492" algn="l">
              <a:lnSpc>
                <a:spcPct val="100000"/>
              </a:lnSpc>
              <a:spcBef>
                <a:spcPts val="300"/>
              </a:spcBef>
              <a:spcAft>
                <a:spcPts val="0"/>
              </a:spcAft>
              <a:buSzPts val="1400"/>
              <a:buChar char="•"/>
              <a:defRPr/>
            </a:lvl6pPr>
            <a:lvl7pPr marL="3200320" lvl="6" indent="-317492" algn="l">
              <a:lnSpc>
                <a:spcPct val="100000"/>
              </a:lnSpc>
              <a:spcBef>
                <a:spcPts val="300"/>
              </a:spcBef>
              <a:spcAft>
                <a:spcPts val="0"/>
              </a:spcAft>
              <a:buSzPts val="1400"/>
              <a:buChar char="•"/>
              <a:defRPr/>
            </a:lvl7pPr>
            <a:lvl8pPr marL="3657509" lvl="7" indent="-317492" algn="l">
              <a:lnSpc>
                <a:spcPct val="100000"/>
              </a:lnSpc>
              <a:spcBef>
                <a:spcPts val="300"/>
              </a:spcBef>
              <a:spcAft>
                <a:spcPts val="0"/>
              </a:spcAft>
              <a:buSzPts val="1400"/>
              <a:buChar char="•"/>
              <a:defRPr/>
            </a:lvl8pPr>
            <a:lvl9pPr marL="4114697" lvl="8" indent="-317492" algn="l">
              <a:lnSpc>
                <a:spcPct val="100000"/>
              </a:lnSpc>
              <a:spcBef>
                <a:spcPts val="300"/>
              </a:spcBef>
              <a:spcAft>
                <a:spcPts val="0"/>
              </a:spcAft>
              <a:buSzPts val="1400"/>
              <a:buChar char="•"/>
              <a:defRPr/>
            </a:lvl9pPr>
          </a:lstStyle>
          <a:p>
            <a:pPr lvl="0"/>
            <a:r>
              <a:rPr lang="en-GB" dirty="0"/>
              <a:t>Click to edit Master text styles</a:t>
            </a:r>
          </a:p>
        </p:txBody>
      </p:sp>
      <p:sp>
        <p:nvSpPr>
          <p:cNvPr id="12" name="Google Shape;3044;p364">
            <a:extLst>
              <a:ext uri="{FF2B5EF4-FFF2-40B4-BE49-F238E27FC236}">
                <a16:creationId xmlns:a16="http://schemas.microsoft.com/office/drawing/2014/main" id="{0C298783-9714-432E-82CF-A3AEBE835573}"/>
              </a:ext>
            </a:extLst>
          </p:cNvPr>
          <p:cNvSpPr txBox="1">
            <a:spLocks noGrp="1"/>
          </p:cNvSpPr>
          <p:nvPr>
            <p:ph type="body" idx="7"/>
          </p:nvPr>
        </p:nvSpPr>
        <p:spPr>
          <a:xfrm>
            <a:off x="3047996" y="2166937"/>
            <a:ext cx="3048000" cy="819000"/>
          </a:xfrm>
          <a:prstGeom prst="rect">
            <a:avLst/>
          </a:prstGeom>
          <a:solidFill>
            <a:srgbClr val="D8D8D8"/>
          </a:solidFill>
          <a:ln>
            <a:noFill/>
          </a:ln>
        </p:spPr>
        <p:txBody>
          <a:bodyPr spcFirstLastPara="1" wrap="square" lIns="0" tIns="0" rIns="0" bIns="0" anchor="ctr" anchorCtr="0">
            <a:noAutofit/>
          </a:bodyPr>
          <a:lstStyle>
            <a:lvl1pPr marL="0" lvl="0" indent="0" algn="ctr">
              <a:lnSpc>
                <a:spcPct val="100000"/>
              </a:lnSpc>
              <a:spcBef>
                <a:spcPts val="200"/>
              </a:spcBef>
              <a:spcAft>
                <a:spcPts val="0"/>
              </a:spcAft>
              <a:buSzPts val="1200"/>
              <a:buFont typeface="Libre Franklin"/>
              <a:buNone/>
              <a:defRPr sz="1200">
                <a:solidFill>
                  <a:schemeClr val="dk1"/>
                </a:solidFill>
                <a:latin typeface="+mn-lt"/>
                <a:ea typeface="Libre Franklin"/>
                <a:cs typeface="Libre Franklin"/>
                <a:sym typeface="Libre Franklin"/>
              </a:defRPr>
            </a:lvl1pPr>
            <a:lvl2pPr marL="914378" lvl="1" indent="-336542" algn="l">
              <a:lnSpc>
                <a:spcPct val="100000"/>
              </a:lnSpc>
              <a:spcBef>
                <a:spcPts val="300"/>
              </a:spcBef>
              <a:spcAft>
                <a:spcPts val="0"/>
              </a:spcAft>
              <a:buSzPts val="1700"/>
              <a:buChar char="•"/>
              <a:defRPr sz="1700">
                <a:solidFill>
                  <a:schemeClr val="lt1"/>
                </a:solidFill>
              </a:defRPr>
            </a:lvl2pPr>
            <a:lvl3pPr marL="1371566" lvl="2" indent="-228594" algn="l">
              <a:lnSpc>
                <a:spcPct val="100000"/>
              </a:lnSpc>
              <a:spcBef>
                <a:spcPts val="300"/>
              </a:spcBef>
              <a:spcAft>
                <a:spcPts val="0"/>
              </a:spcAft>
              <a:buSzPts val="1700"/>
              <a:buNone/>
              <a:defRPr sz="1700">
                <a:solidFill>
                  <a:schemeClr val="lt1"/>
                </a:solidFill>
              </a:defRPr>
            </a:lvl3pPr>
            <a:lvl4pPr marL="1828754" lvl="3" indent="-336542" algn="l">
              <a:lnSpc>
                <a:spcPct val="100000"/>
              </a:lnSpc>
              <a:spcBef>
                <a:spcPts val="300"/>
              </a:spcBef>
              <a:spcAft>
                <a:spcPts val="0"/>
              </a:spcAft>
              <a:buSzPts val="1700"/>
              <a:buChar char="•"/>
              <a:defRPr sz="1700">
                <a:solidFill>
                  <a:schemeClr val="lt1"/>
                </a:solidFill>
              </a:defRPr>
            </a:lvl4pPr>
            <a:lvl5pPr marL="2285943" lvl="4" indent="-336542" algn="l">
              <a:lnSpc>
                <a:spcPct val="100000"/>
              </a:lnSpc>
              <a:spcBef>
                <a:spcPts val="300"/>
              </a:spcBef>
              <a:spcAft>
                <a:spcPts val="0"/>
              </a:spcAft>
              <a:buSzPts val="1700"/>
              <a:buChar char="•"/>
              <a:defRPr sz="1700">
                <a:solidFill>
                  <a:schemeClr val="lt1"/>
                </a:solidFill>
              </a:defRPr>
            </a:lvl5pPr>
            <a:lvl6pPr marL="2743132" lvl="5" indent="-317492" algn="l">
              <a:lnSpc>
                <a:spcPct val="100000"/>
              </a:lnSpc>
              <a:spcBef>
                <a:spcPts val="300"/>
              </a:spcBef>
              <a:spcAft>
                <a:spcPts val="0"/>
              </a:spcAft>
              <a:buSzPts val="1400"/>
              <a:buChar char="•"/>
              <a:defRPr/>
            </a:lvl6pPr>
            <a:lvl7pPr marL="3200320" lvl="6" indent="-317492" algn="l">
              <a:lnSpc>
                <a:spcPct val="100000"/>
              </a:lnSpc>
              <a:spcBef>
                <a:spcPts val="300"/>
              </a:spcBef>
              <a:spcAft>
                <a:spcPts val="0"/>
              </a:spcAft>
              <a:buSzPts val="1400"/>
              <a:buChar char="•"/>
              <a:defRPr/>
            </a:lvl7pPr>
            <a:lvl8pPr marL="3657509" lvl="7" indent="-317492" algn="l">
              <a:lnSpc>
                <a:spcPct val="100000"/>
              </a:lnSpc>
              <a:spcBef>
                <a:spcPts val="300"/>
              </a:spcBef>
              <a:spcAft>
                <a:spcPts val="0"/>
              </a:spcAft>
              <a:buSzPts val="1400"/>
              <a:buChar char="•"/>
              <a:defRPr/>
            </a:lvl8pPr>
            <a:lvl9pPr marL="4114697" lvl="8" indent="-317492" algn="l">
              <a:lnSpc>
                <a:spcPct val="100000"/>
              </a:lnSpc>
              <a:spcBef>
                <a:spcPts val="300"/>
              </a:spcBef>
              <a:spcAft>
                <a:spcPts val="0"/>
              </a:spcAft>
              <a:buSzPts val="1400"/>
              <a:buChar char="•"/>
              <a:defRPr/>
            </a:lvl9pPr>
          </a:lstStyle>
          <a:p>
            <a:pPr lvl="0"/>
            <a:r>
              <a:rPr lang="en-GB" dirty="0"/>
              <a:t>Click to edit Master text styles</a:t>
            </a:r>
          </a:p>
        </p:txBody>
      </p:sp>
      <p:sp>
        <p:nvSpPr>
          <p:cNvPr id="2" name="Title 1">
            <a:extLst>
              <a:ext uri="{FF2B5EF4-FFF2-40B4-BE49-F238E27FC236}">
                <a16:creationId xmlns:a16="http://schemas.microsoft.com/office/drawing/2014/main" id="{45225FFD-1A49-46A5-AB3F-481C5A0C5A41}"/>
              </a:ext>
            </a:extLst>
          </p:cNvPr>
          <p:cNvSpPr>
            <a:spLocks noGrp="1"/>
          </p:cNvSpPr>
          <p:nvPr>
            <p:ph type="title"/>
          </p:nvPr>
        </p:nvSpPr>
        <p:spPr/>
        <p:txBody>
          <a:bodyPr/>
          <a:lstStyle/>
          <a:p>
            <a:r>
              <a:rPr lang="en-GB"/>
              <a:t>Click to edit Master title style</a:t>
            </a:r>
          </a:p>
        </p:txBody>
      </p:sp>
      <p:sp>
        <p:nvSpPr>
          <p:cNvPr id="6" name="Google Shape;3038;p364">
            <a:extLst>
              <a:ext uri="{FF2B5EF4-FFF2-40B4-BE49-F238E27FC236}">
                <a16:creationId xmlns:a16="http://schemas.microsoft.com/office/drawing/2014/main" id="{A0173BE6-6294-443D-B918-3CA1E8A54F46}"/>
              </a:ext>
            </a:extLst>
          </p:cNvPr>
          <p:cNvSpPr txBox="1">
            <a:spLocks noGrp="1"/>
          </p:cNvSpPr>
          <p:nvPr>
            <p:ph type="body" idx="1"/>
          </p:nvPr>
        </p:nvSpPr>
        <p:spPr>
          <a:xfrm>
            <a:off x="-1" y="879475"/>
            <a:ext cx="9144000" cy="468300"/>
          </a:xfrm>
          <a:prstGeom prst="rect">
            <a:avLst/>
          </a:prstGeom>
          <a:solidFill>
            <a:schemeClr val="accent1"/>
          </a:solidFill>
          <a:ln>
            <a:noFill/>
          </a:ln>
        </p:spPr>
        <p:txBody>
          <a:bodyPr spcFirstLastPara="1" wrap="square" lIns="27000" tIns="0" rIns="54000" bIns="0" anchor="ctr" anchorCtr="0">
            <a:noAutofit/>
          </a:bodyPr>
          <a:lstStyle>
            <a:lvl1pPr marL="457189" lvl="0" indent="-228594" algn="l">
              <a:lnSpc>
                <a:spcPct val="100000"/>
              </a:lnSpc>
              <a:spcBef>
                <a:spcPts val="300"/>
              </a:spcBef>
              <a:spcAft>
                <a:spcPts val="0"/>
              </a:spcAft>
              <a:buSzPts val="1400"/>
              <a:buFont typeface="Libre Franklin Thin"/>
              <a:buNone/>
              <a:defRPr sz="1400">
                <a:solidFill>
                  <a:schemeClr val="lt1"/>
                </a:solidFill>
                <a:latin typeface="+mn-lt"/>
                <a:ea typeface="Libre Franklin Thin"/>
                <a:cs typeface="Libre Franklin Thin"/>
                <a:sym typeface="Libre Franklin Thin"/>
              </a:defRPr>
            </a:lvl1pPr>
            <a:lvl2pPr marL="914378" lvl="1" indent="-336542" algn="l">
              <a:lnSpc>
                <a:spcPct val="100000"/>
              </a:lnSpc>
              <a:spcBef>
                <a:spcPts val="300"/>
              </a:spcBef>
              <a:spcAft>
                <a:spcPts val="0"/>
              </a:spcAft>
              <a:buSzPts val="1700"/>
              <a:buChar char="•"/>
              <a:defRPr sz="1700">
                <a:solidFill>
                  <a:schemeClr val="lt1"/>
                </a:solidFill>
              </a:defRPr>
            </a:lvl2pPr>
            <a:lvl3pPr marL="1371566" lvl="2" indent="-228594" algn="l">
              <a:lnSpc>
                <a:spcPct val="100000"/>
              </a:lnSpc>
              <a:spcBef>
                <a:spcPts val="300"/>
              </a:spcBef>
              <a:spcAft>
                <a:spcPts val="0"/>
              </a:spcAft>
              <a:buSzPts val="1700"/>
              <a:buNone/>
              <a:defRPr sz="1700">
                <a:solidFill>
                  <a:schemeClr val="lt1"/>
                </a:solidFill>
              </a:defRPr>
            </a:lvl3pPr>
            <a:lvl4pPr marL="1828754" lvl="3" indent="-336542" algn="l">
              <a:lnSpc>
                <a:spcPct val="100000"/>
              </a:lnSpc>
              <a:spcBef>
                <a:spcPts val="300"/>
              </a:spcBef>
              <a:spcAft>
                <a:spcPts val="0"/>
              </a:spcAft>
              <a:buSzPts val="1700"/>
              <a:buChar char="•"/>
              <a:defRPr sz="1700">
                <a:solidFill>
                  <a:schemeClr val="lt1"/>
                </a:solidFill>
              </a:defRPr>
            </a:lvl4pPr>
            <a:lvl5pPr marL="2285943" lvl="4" indent="-336542" algn="l">
              <a:lnSpc>
                <a:spcPct val="100000"/>
              </a:lnSpc>
              <a:spcBef>
                <a:spcPts val="300"/>
              </a:spcBef>
              <a:spcAft>
                <a:spcPts val="0"/>
              </a:spcAft>
              <a:buSzPts val="1700"/>
              <a:buChar char="•"/>
              <a:defRPr sz="1700">
                <a:solidFill>
                  <a:schemeClr val="lt1"/>
                </a:solidFill>
              </a:defRPr>
            </a:lvl5pPr>
            <a:lvl6pPr marL="2743132" lvl="5" indent="-317492" algn="l">
              <a:lnSpc>
                <a:spcPct val="100000"/>
              </a:lnSpc>
              <a:spcBef>
                <a:spcPts val="300"/>
              </a:spcBef>
              <a:spcAft>
                <a:spcPts val="0"/>
              </a:spcAft>
              <a:buSzPts val="1400"/>
              <a:buChar char="•"/>
              <a:defRPr/>
            </a:lvl6pPr>
            <a:lvl7pPr marL="3200320" lvl="6" indent="-317492" algn="l">
              <a:lnSpc>
                <a:spcPct val="100000"/>
              </a:lnSpc>
              <a:spcBef>
                <a:spcPts val="300"/>
              </a:spcBef>
              <a:spcAft>
                <a:spcPts val="0"/>
              </a:spcAft>
              <a:buSzPts val="1400"/>
              <a:buChar char="•"/>
              <a:defRPr/>
            </a:lvl7pPr>
            <a:lvl8pPr marL="3657509" lvl="7" indent="-317492" algn="l">
              <a:lnSpc>
                <a:spcPct val="100000"/>
              </a:lnSpc>
              <a:spcBef>
                <a:spcPts val="300"/>
              </a:spcBef>
              <a:spcAft>
                <a:spcPts val="0"/>
              </a:spcAft>
              <a:buSzPts val="1400"/>
              <a:buChar char="•"/>
              <a:defRPr/>
            </a:lvl8pPr>
            <a:lvl9pPr marL="4114697" lvl="8" indent="-317492" algn="l">
              <a:lnSpc>
                <a:spcPct val="100000"/>
              </a:lnSpc>
              <a:spcBef>
                <a:spcPts val="300"/>
              </a:spcBef>
              <a:spcAft>
                <a:spcPts val="0"/>
              </a:spcAft>
              <a:buSzPts val="1400"/>
              <a:buChar char="•"/>
              <a:defRPr/>
            </a:lvl9pPr>
          </a:lstStyle>
          <a:p>
            <a:pPr lvl="0"/>
            <a:r>
              <a:rPr lang="en-GB" dirty="0"/>
              <a:t>Click to edit Master text styles</a:t>
            </a:r>
          </a:p>
        </p:txBody>
      </p:sp>
      <p:sp>
        <p:nvSpPr>
          <p:cNvPr id="7" name="Google Shape;3039;p364">
            <a:extLst>
              <a:ext uri="{FF2B5EF4-FFF2-40B4-BE49-F238E27FC236}">
                <a16:creationId xmlns:a16="http://schemas.microsoft.com/office/drawing/2014/main" id="{351ED51F-DEE4-4A0A-BFF8-352E29E455CD}"/>
              </a:ext>
            </a:extLst>
          </p:cNvPr>
          <p:cNvSpPr>
            <a:spLocks noGrp="1"/>
          </p:cNvSpPr>
          <p:nvPr>
            <p:ph type="pic" idx="2"/>
          </p:nvPr>
        </p:nvSpPr>
        <p:spPr>
          <a:xfrm>
            <a:off x="-1" y="1347788"/>
            <a:ext cx="3048000" cy="3276600"/>
          </a:xfrm>
          <a:prstGeom prst="rect">
            <a:avLst/>
          </a:prstGeom>
          <a:noFill/>
          <a:ln>
            <a:noFill/>
          </a:ln>
        </p:spPr>
        <p:txBody>
          <a:bodyPr spcFirstLastPara="1" wrap="square" lIns="0" tIns="54000" rIns="0" bIns="0" anchor="ctr" anchorCtr="0">
            <a:noAutofit/>
          </a:bodyPr>
          <a:lstStyle>
            <a:lvl1pPr marR="0" lvl="0" algn="ctr" rtl="0">
              <a:lnSpc>
                <a:spcPct val="100000"/>
              </a:lnSpc>
              <a:spcBef>
                <a:spcPts val="300"/>
              </a:spcBef>
              <a:spcAft>
                <a:spcPts val="0"/>
              </a:spcAft>
              <a:buClr>
                <a:srgbClr val="529A43"/>
              </a:buClr>
              <a:buSzPts val="1700"/>
              <a:buFont typeface="Libre Franklin"/>
              <a:buNone/>
              <a:defRPr sz="1700" b="0" i="0" u="none" strike="noStrike" cap="none">
                <a:solidFill>
                  <a:schemeClr val="dk1"/>
                </a:solidFill>
                <a:latin typeface="+mn-lt"/>
                <a:ea typeface="Libre Franklin"/>
                <a:cs typeface="Libre Franklin"/>
                <a:sym typeface="Libre Franklin"/>
              </a:defRPr>
            </a:lvl1pPr>
            <a:lvl2pPr marR="0" lvl="1" algn="l" rtl="0">
              <a:lnSpc>
                <a:spcPct val="100000"/>
              </a:lnSpc>
              <a:spcBef>
                <a:spcPts val="300"/>
              </a:spcBef>
              <a:spcAft>
                <a:spcPts val="0"/>
              </a:spcAft>
              <a:buClr>
                <a:srgbClr val="529A43"/>
              </a:buClr>
              <a:buSzPts val="1400"/>
              <a:buFont typeface="Times"/>
              <a:buChar char="•"/>
              <a:defRPr sz="1400" b="0" i="0" u="none" strike="noStrike" cap="none">
                <a:solidFill>
                  <a:schemeClr val="dk1"/>
                </a:solidFill>
                <a:latin typeface="Libre Franklin"/>
                <a:ea typeface="Libre Franklin"/>
                <a:cs typeface="Libre Franklin"/>
                <a:sym typeface="Libre Franklin"/>
              </a:defRPr>
            </a:lvl2pPr>
            <a:lvl3pPr marR="0" lvl="2" algn="l" rtl="0">
              <a:lnSpc>
                <a:spcPct val="100000"/>
              </a:lnSpc>
              <a:spcBef>
                <a:spcPts val="400"/>
              </a:spcBef>
              <a:spcAft>
                <a:spcPts val="0"/>
              </a:spcAft>
              <a:buClr>
                <a:srgbClr val="529A43"/>
              </a:buClr>
              <a:buSzPts val="2000"/>
              <a:buFont typeface="Times"/>
              <a:buNone/>
              <a:defRPr sz="2000" b="0" i="0" u="none" strike="noStrike" cap="none">
                <a:solidFill>
                  <a:srgbClr val="000000"/>
                </a:solidFill>
                <a:latin typeface="Libre Franklin"/>
                <a:ea typeface="Libre Franklin"/>
                <a:cs typeface="Libre Franklin"/>
                <a:sym typeface="Libre Franklin"/>
              </a:defRPr>
            </a:lvl3pPr>
            <a:lvl4pPr marR="0" lvl="3" algn="l" rtl="0">
              <a:lnSpc>
                <a:spcPct val="100000"/>
              </a:lnSpc>
              <a:spcBef>
                <a:spcPts val="400"/>
              </a:spcBef>
              <a:spcAft>
                <a:spcPts val="0"/>
              </a:spcAft>
              <a:buClr>
                <a:srgbClr val="529A43"/>
              </a:buClr>
              <a:buSzPts val="2000"/>
              <a:buFont typeface="Times"/>
              <a:buChar char="•"/>
              <a:defRPr sz="2000" b="0" i="0" u="none" strike="noStrike" cap="none">
                <a:solidFill>
                  <a:srgbClr val="000000"/>
                </a:solidFill>
                <a:latin typeface="Libre Franklin"/>
                <a:ea typeface="Libre Franklin"/>
                <a:cs typeface="Libre Franklin"/>
                <a:sym typeface="Libre Franklin"/>
              </a:defRPr>
            </a:lvl4pPr>
            <a:lvl5pPr marR="0" lvl="4" algn="l" rtl="0">
              <a:lnSpc>
                <a:spcPct val="100000"/>
              </a:lnSpc>
              <a:spcBef>
                <a:spcPts val="400"/>
              </a:spcBef>
              <a:spcAft>
                <a:spcPts val="0"/>
              </a:spcAft>
              <a:buClr>
                <a:srgbClr val="529A43"/>
              </a:buClr>
              <a:buSzPts val="2000"/>
              <a:buFont typeface="Times"/>
              <a:buChar char="•"/>
              <a:defRPr sz="2000" b="0" i="0" u="none" strike="noStrike" cap="none">
                <a:solidFill>
                  <a:srgbClr val="000000"/>
                </a:solidFill>
                <a:latin typeface="Libre Franklin"/>
                <a:ea typeface="Libre Franklin"/>
                <a:cs typeface="Libre Franklin"/>
                <a:sym typeface="Libre Franklin"/>
              </a:defRPr>
            </a:lvl5pPr>
            <a:lvl6pPr marR="0" lvl="5"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6pPr>
            <a:lvl7pPr marR="0" lvl="6"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7pPr>
            <a:lvl8pPr marR="0" lvl="7"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8pPr>
            <a:lvl9pPr marR="0" lvl="8"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9pPr>
          </a:lstStyle>
          <a:p>
            <a:r>
              <a:rPr lang="en-GB" dirty="0"/>
              <a:t>Click icon to add picture</a:t>
            </a:r>
            <a:endParaRPr dirty="0"/>
          </a:p>
        </p:txBody>
      </p:sp>
      <p:sp>
        <p:nvSpPr>
          <p:cNvPr id="8" name="Google Shape;3040;p364">
            <a:extLst>
              <a:ext uri="{FF2B5EF4-FFF2-40B4-BE49-F238E27FC236}">
                <a16:creationId xmlns:a16="http://schemas.microsoft.com/office/drawing/2014/main" id="{94FA0BB7-B019-4945-BFE8-483FDEA56C71}"/>
              </a:ext>
            </a:extLst>
          </p:cNvPr>
          <p:cNvSpPr>
            <a:spLocks noGrp="1"/>
          </p:cNvSpPr>
          <p:nvPr>
            <p:ph type="pic" idx="3"/>
          </p:nvPr>
        </p:nvSpPr>
        <p:spPr>
          <a:xfrm>
            <a:off x="6096004" y="1347787"/>
            <a:ext cx="3048000" cy="3276600"/>
          </a:xfrm>
          <a:prstGeom prst="rect">
            <a:avLst/>
          </a:prstGeom>
          <a:noFill/>
          <a:ln>
            <a:noFill/>
          </a:ln>
        </p:spPr>
        <p:txBody>
          <a:bodyPr spcFirstLastPara="1" wrap="square" lIns="0" tIns="54000" rIns="0" bIns="0" anchor="ctr" anchorCtr="0">
            <a:noAutofit/>
          </a:bodyPr>
          <a:lstStyle>
            <a:lvl1pPr marR="0" lvl="0" algn="ctr" rtl="0">
              <a:lnSpc>
                <a:spcPct val="100000"/>
              </a:lnSpc>
              <a:spcBef>
                <a:spcPts val="300"/>
              </a:spcBef>
              <a:spcAft>
                <a:spcPts val="0"/>
              </a:spcAft>
              <a:buClr>
                <a:srgbClr val="529A43"/>
              </a:buClr>
              <a:buSzPts val="1700"/>
              <a:buFont typeface="Libre Franklin"/>
              <a:buNone/>
              <a:defRPr sz="1700" b="0" i="0" u="none" strike="noStrike" cap="none">
                <a:solidFill>
                  <a:schemeClr val="dk1"/>
                </a:solidFill>
                <a:latin typeface="+mn-lt"/>
                <a:ea typeface="Libre Franklin"/>
                <a:cs typeface="Libre Franklin"/>
                <a:sym typeface="Libre Franklin"/>
              </a:defRPr>
            </a:lvl1pPr>
            <a:lvl2pPr marR="0" lvl="1" algn="l" rtl="0">
              <a:lnSpc>
                <a:spcPct val="100000"/>
              </a:lnSpc>
              <a:spcBef>
                <a:spcPts val="300"/>
              </a:spcBef>
              <a:spcAft>
                <a:spcPts val="0"/>
              </a:spcAft>
              <a:buClr>
                <a:srgbClr val="529A43"/>
              </a:buClr>
              <a:buSzPts val="1400"/>
              <a:buFont typeface="Times"/>
              <a:buChar char="•"/>
              <a:defRPr sz="1400" b="0" i="0" u="none" strike="noStrike" cap="none">
                <a:solidFill>
                  <a:schemeClr val="dk1"/>
                </a:solidFill>
                <a:latin typeface="Libre Franklin"/>
                <a:ea typeface="Libre Franklin"/>
                <a:cs typeface="Libre Franklin"/>
                <a:sym typeface="Libre Franklin"/>
              </a:defRPr>
            </a:lvl2pPr>
            <a:lvl3pPr marR="0" lvl="2" algn="l" rtl="0">
              <a:lnSpc>
                <a:spcPct val="100000"/>
              </a:lnSpc>
              <a:spcBef>
                <a:spcPts val="400"/>
              </a:spcBef>
              <a:spcAft>
                <a:spcPts val="0"/>
              </a:spcAft>
              <a:buClr>
                <a:srgbClr val="529A43"/>
              </a:buClr>
              <a:buSzPts val="2000"/>
              <a:buFont typeface="Times"/>
              <a:buNone/>
              <a:defRPr sz="2000" b="0" i="0" u="none" strike="noStrike" cap="none">
                <a:solidFill>
                  <a:srgbClr val="000000"/>
                </a:solidFill>
                <a:latin typeface="Libre Franklin"/>
                <a:ea typeface="Libre Franklin"/>
                <a:cs typeface="Libre Franklin"/>
                <a:sym typeface="Libre Franklin"/>
              </a:defRPr>
            </a:lvl3pPr>
            <a:lvl4pPr marR="0" lvl="3" algn="l" rtl="0">
              <a:lnSpc>
                <a:spcPct val="100000"/>
              </a:lnSpc>
              <a:spcBef>
                <a:spcPts val="400"/>
              </a:spcBef>
              <a:spcAft>
                <a:spcPts val="0"/>
              </a:spcAft>
              <a:buClr>
                <a:srgbClr val="529A43"/>
              </a:buClr>
              <a:buSzPts val="2000"/>
              <a:buFont typeface="Times"/>
              <a:buChar char="•"/>
              <a:defRPr sz="2000" b="0" i="0" u="none" strike="noStrike" cap="none">
                <a:solidFill>
                  <a:srgbClr val="000000"/>
                </a:solidFill>
                <a:latin typeface="Libre Franklin"/>
                <a:ea typeface="Libre Franklin"/>
                <a:cs typeface="Libre Franklin"/>
                <a:sym typeface="Libre Franklin"/>
              </a:defRPr>
            </a:lvl4pPr>
            <a:lvl5pPr marR="0" lvl="4" algn="l" rtl="0">
              <a:lnSpc>
                <a:spcPct val="100000"/>
              </a:lnSpc>
              <a:spcBef>
                <a:spcPts val="400"/>
              </a:spcBef>
              <a:spcAft>
                <a:spcPts val="0"/>
              </a:spcAft>
              <a:buClr>
                <a:srgbClr val="529A43"/>
              </a:buClr>
              <a:buSzPts val="2000"/>
              <a:buFont typeface="Times"/>
              <a:buChar char="•"/>
              <a:defRPr sz="2000" b="0" i="0" u="none" strike="noStrike" cap="none">
                <a:solidFill>
                  <a:srgbClr val="000000"/>
                </a:solidFill>
                <a:latin typeface="Libre Franklin"/>
                <a:ea typeface="Libre Franklin"/>
                <a:cs typeface="Libre Franklin"/>
                <a:sym typeface="Libre Franklin"/>
              </a:defRPr>
            </a:lvl5pPr>
            <a:lvl6pPr marR="0" lvl="5"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6pPr>
            <a:lvl7pPr marR="0" lvl="6"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7pPr>
            <a:lvl8pPr marR="0" lvl="7"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8pPr>
            <a:lvl9pPr marR="0" lvl="8"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9pPr>
          </a:lstStyle>
          <a:p>
            <a:r>
              <a:rPr lang="en-GB" dirty="0"/>
              <a:t>Click icon to add picture</a:t>
            </a:r>
            <a:endParaRPr dirty="0"/>
          </a:p>
        </p:txBody>
      </p:sp>
      <p:cxnSp>
        <p:nvCxnSpPr>
          <p:cNvPr id="13" name="Straight Connector 12">
            <a:extLst>
              <a:ext uri="{FF2B5EF4-FFF2-40B4-BE49-F238E27FC236}">
                <a16:creationId xmlns:a16="http://schemas.microsoft.com/office/drawing/2014/main" id="{B609140C-92FD-8F43-8839-9C4F83A16D7F}"/>
              </a:ext>
            </a:extLst>
          </p:cNvPr>
          <p:cNvCxnSpPr>
            <a:cxnSpLocks/>
          </p:cNvCxnSpPr>
          <p:nvPr userDrawn="1"/>
        </p:nvCxnSpPr>
        <p:spPr>
          <a:xfrm>
            <a:off x="3047996" y="2137497"/>
            <a:ext cx="3048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7F757DEA-F790-EE45-8203-21CA51619BF7}"/>
              </a:ext>
            </a:extLst>
          </p:cNvPr>
          <p:cNvCxnSpPr>
            <a:cxnSpLocks/>
          </p:cNvCxnSpPr>
          <p:nvPr userDrawn="1"/>
        </p:nvCxnSpPr>
        <p:spPr>
          <a:xfrm>
            <a:off x="3047996" y="2987889"/>
            <a:ext cx="3048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D843C499-3821-164B-81E2-8EBCDB41825A}"/>
              </a:ext>
            </a:extLst>
          </p:cNvPr>
          <p:cNvCxnSpPr>
            <a:cxnSpLocks/>
          </p:cNvCxnSpPr>
          <p:nvPr userDrawn="1"/>
        </p:nvCxnSpPr>
        <p:spPr>
          <a:xfrm>
            <a:off x="3047996" y="3810849"/>
            <a:ext cx="3048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Slide Number Placeholder 2">
            <a:extLst>
              <a:ext uri="{FF2B5EF4-FFF2-40B4-BE49-F238E27FC236}">
                <a16:creationId xmlns:a16="http://schemas.microsoft.com/office/drawing/2014/main" id="{B9160C3C-9B35-484D-87EA-7C50B92FCBAF}"/>
              </a:ext>
            </a:extLst>
          </p:cNvPr>
          <p:cNvSpPr>
            <a:spLocks noGrp="1"/>
          </p:cNvSpPr>
          <p:nvPr>
            <p:ph type="sldNum" sz="quarter" idx="10"/>
          </p:nvPr>
        </p:nvSpPr>
        <p:spPr>
          <a:xfrm>
            <a:off x="338137" y="4744094"/>
            <a:ext cx="440339" cy="273844"/>
          </a:xfrm>
          <a:prstGeom prst="rect">
            <a:avLst/>
          </a:prstGeom>
        </p:spPr>
        <p:txBody>
          <a:bodyPr/>
          <a:lstStyle>
            <a:lvl1pPr>
              <a:defRPr sz="800"/>
            </a:lvl1pPr>
          </a:lstStyle>
          <a:p>
            <a:fld id="{174B9191-1FF5-4AA8-997A-BC157C983956}" type="slidenum">
              <a:rPr lang="en-GB" smtClean="0"/>
              <a:pPr/>
              <a:t>‹#›</a:t>
            </a:fld>
            <a:endParaRPr lang="en-GB" dirty="0"/>
          </a:p>
        </p:txBody>
      </p:sp>
      <p:sp>
        <p:nvSpPr>
          <p:cNvPr id="18" name="Date Placeholder 3">
            <a:extLst>
              <a:ext uri="{FF2B5EF4-FFF2-40B4-BE49-F238E27FC236}">
                <a16:creationId xmlns:a16="http://schemas.microsoft.com/office/drawing/2014/main" id="{4C681A4D-9461-E94B-A9A5-2CEB4360826C}"/>
              </a:ext>
            </a:extLst>
          </p:cNvPr>
          <p:cNvSpPr>
            <a:spLocks noGrp="1"/>
          </p:cNvSpPr>
          <p:nvPr>
            <p:ph type="dt" sz="half" idx="11"/>
          </p:nvPr>
        </p:nvSpPr>
        <p:spPr>
          <a:xfrm>
            <a:off x="892775" y="4744094"/>
            <a:ext cx="905133" cy="273844"/>
          </a:xfrm>
          <a:prstGeom prst="rect">
            <a:avLst/>
          </a:prstGeom>
        </p:spPr>
        <p:txBody>
          <a:bodyPr/>
          <a:lstStyle>
            <a:lvl1pPr>
              <a:defRPr sz="800"/>
            </a:lvl1pPr>
          </a:lstStyle>
          <a:p>
            <a:fld id="{4C277E88-69E4-4980-8A51-2492EA1BE7AD}" type="datetimeFigureOut">
              <a:rPr lang="en-GB" smtClean="0"/>
              <a:pPr/>
              <a:t>18/10/2022</a:t>
            </a:fld>
            <a:endParaRPr lang="en-GB" dirty="0"/>
          </a:p>
        </p:txBody>
      </p:sp>
      <p:sp>
        <p:nvSpPr>
          <p:cNvPr id="19" name="Footer Placeholder 4">
            <a:extLst>
              <a:ext uri="{FF2B5EF4-FFF2-40B4-BE49-F238E27FC236}">
                <a16:creationId xmlns:a16="http://schemas.microsoft.com/office/drawing/2014/main" id="{ED70CC73-1A07-A04F-A484-9F121025643E}"/>
              </a:ext>
            </a:extLst>
          </p:cNvPr>
          <p:cNvSpPr>
            <a:spLocks noGrp="1"/>
          </p:cNvSpPr>
          <p:nvPr>
            <p:ph type="ftr" sz="quarter" idx="12"/>
          </p:nvPr>
        </p:nvSpPr>
        <p:spPr>
          <a:xfrm>
            <a:off x="4998308" y="4744094"/>
            <a:ext cx="2916195" cy="273844"/>
          </a:xfrm>
          <a:prstGeom prst="rect">
            <a:avLst/>
          </a:prstGeom>
        </p:spPr>
        <p:txBody>
          <a:bodyPr/>
          <a:lstStyle>
            <a:lvl1pPr>
              <a:defRPr sz="800"/>
            </a:lvl1pPr>
          </a:lstStyle>
          <a:p>
            <a:pPr>
              <a:buClr>
                <a:srgbClr val="000000"/>
              </a:buClr>
              <a:buSzPts val="1100"/>
              <a:buFont typeface="Arial"/>
              <a:buNone/>
            </a:pPr>
            <a:endParaRPr lang="en-GB" dirty="0"/>
          </a:p>
        </p:txBody>
      </p:sp>
    </p:spTree>
    <p:extLst>
      <p:ext uri="{BB962C8B-B14F-4D97-AF65-F5344CB8AC3E}">
        <p14:creationId xmlns:p14="http://schemas.microsoft.com/office/powerpoint/2010/main" val="79712957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stom layout 1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6FCC72-AF2F-4C50-9968-0940862B2020}"/>
              </a:ext>
            </a:extLst>
          </p:cNvPr>
          <p:cNvSpPr>
            <a:spLocks noGrp="1"/>
          </p:cNvSpPr>
          <p:nvPr>
            <p:ph type="title"/>
          </p:nvPr>
        </p:nvSpPr>
        <p:spPr/>
        <p:txBody>
          <a:bodyPr/>
          <a:lstStyle/>
          <a:p>
            <a:r>
              <a:rPr lang="en-GB" dirty="0"/>
              <a:t>Click to edit Master title style</a:t>
            </a:r>
          </a:p>
        </p:txBody>
      </p:sp>
      <p:sp>
        <p:nvSpPr>
          <p:cNvPr id="6" name="Google Shape;3050;p365">
            <a:extLst>
              <a:ext uri="{FF2B5EF4-FFF2-40B4-BE49-F238E27FC236}">
                <a16:creationId xmlns:a16="http://schemas.microsoft.com/office/drawing/2014/main" id="{E9A73D96-7C93-4AD1-86E1-09F9952CD064}"/>
              </a:ext>
            </a:extLst>
          </p:cNvPr>
          <p:cNvSpPr>
            <a:spLocks noGrp="1"/>
          </p:cNvSpPr>
          <p:nvPr>
            <p:ph type="pic" idx="2"/>
          </p:nvPr>
        </p:nvSpPr>
        <p:spPr>
          <a:xfrm>
            <a:off x="5039917" y="879475"/>
            <a:ext cx="4104000" cy="3744900"/>
          </a:xfrm>
          <a:prstGeom prst="rect">
            <a:avLst/>
          </a:prstGeom>
          <a:noFill/>
          <a:ln>
            <a:noFill/>
          </a:ln>
        </p:spPr>
        <p:txBody>
          <a:bodyPr spcFirstLastPara="1" wrap="square" lIns="0" tIns="54000" rIns="0" bIns="0" anchor="ctr" anchorCtr="0">
            <a:noAutofit/>
          </a:bodyPr>
          <a:lstStyle>
            <a:lvl1pPr marR="0" lvl="0" algn="ctr" rtl="0">
              <a:lnSpc>
                <a:spcPct val="100000"/>
              </a:lnSpc>
              <a:spcBef>
                <a:spcPts val="300"/>
              </a:spcBef>
              <a:spcAft>
                <a:spcPts val="0"/>
              </a:spcAft>
              <a:buClr>
                <a:srgbClr val="529A43"/>
              </a:buClr>
              <a:buSzPts val="1700"/>
              <a:buFont typeface="Libre Franklin"/>
              <a:buNone/>
              <a:defRPr sz="1700" b="0" i="0" u="none" strike="noStrike" cap="none">
                <a:solidFill>
                  <a:schemeClr val="dk1"/>
                </a:solidFill>
                <a:latin typeface="+mn-lt"/>
                <a:ea typeface="Libre Franklin"/>
                <a:cs typeface="Libre Franklin"/>
                <a:sym typeface="Libre Franklin"/>
              </a:defRPr>
            </a:lvl1pPr>
            <a:lvl2pPr marR="0" lvl="1" algn="l" rtl="0">
              <a:lnSpc>
                <a:spcPct val="100000"/>
              </a:lnSpc>
              <a:spcBef>
                <a:spcPts val="300"/>
              </a:spcBef>
              <a:spcAft>
                <a:spcPts val="0"/>
              </a:spcAft>
              <a:buClr>
                <a:srgbClr val="529A43"/>
              </a:buClr>
              <a:buSzPts val="1400"/>
              <a:buFont typeface="Times"/>
              <a:buChar char="•"/>
              <a:defRPr sz="1400" b="0" i="0" u="none" strike="noStrike" cap="none">
                <a:solidFill>
                  <a:schemeClr val="dk1"/>
                </a:solidFill>
                <a:latin typeface="Libre Franklin"/>
                <a:ea typeface="Libre Franklin"/>
                <a:cs typeface="Libre Franklin"/>
                <a:sym typeface="Libre Franklin"/>
              </a:defRPr>
            </a:lvl2pPr>
            <a:lvl3pPr marR="0" lvl="2" algn="l" rtl="0">
              <a:lnSpc>
                <a:spcPct val="100000"/>
              </a:lnSpc>
              <a:spcBef>
                <a:spcPts val="400"/>
              </a:spcBef>
              <a:spcAft>
                <a:spcPts val="0"/>
              </a:spcAft>
              <a:buClr>
                <a:srgbClr val="529A43"/>
              </a:buClr>
              <a:buSzPts val="2000"/>
              <a:buFont typeface="Times"/>
              <a:buNone/>
              <a:defRPr sz="2000" b="0" i="0" u="none" strike="noStrike" cap="none">
                <a:solidFill>
                  <a:srgbClr val="000000"/>
                </a:solidFill>
                <a:latin typeface="Libre Franklin"/>
                <a:ea typeface="Libre Franklin"/>
                <a:cs typeface="Libre Franklin"/>
                <a:sym typeface="Libre Franklin"/>
              </a:defRPr>
            </a:lvl3pPr>
            <a:lvl4pPr marR="0" lvl="3" algn="l" rtl="0">
              <a:lnSpc>
                <a:spcPct val="100000"/>
              </a:lnSpc>
              <a:spcBef>
                <a:spcPts val="400"/>
              </a:spcBef>
              <a:spcAft>
                <a:spcPts val="0"/>
              </a:spcAft>
              <a:buClr>
                <a:srgbClr val="529A43"/>
              </a:buClr>
              <a:buSzPts val="2000"/>
              <a:buFont typeface="Times"/>
              <a:buChar char="•"/>
              <a:defRPr sz="2000" b="0" i="0" u="none" strike="noStrike" cap="none">
                <a:solidFill>
                  <a:srgbClr val="000000"/>
                </a:solidFill>
                <a:latin typeface="Libre Franklin"/>
                <a:ea typeface="Libre Franklin"/>
                <a:cs typeface="Libre Franklin"/>
                <a:sym typeface="Libre Franklin"/>
              </a:defRPr>
            </a:lvl4pPr>
            <a:lvl5pPr marR="0" lvl="4" algn="l" rtl="0">
              <a:lnSpc>
                <a:spcPct val="100000"/>
              </a:lnSpc>
              <a:spcBef>
                <a:spcPts val="400"/>
              </a:spcBef>
              <a:spcAft>
                <a:spcPts val="0"/>
              </a:spcAft>
              <a:buClr>
                <a:srgbClr val="529A43"/>
              </a:buClr>
              <a:buSzPts val="2000"/>
              <a:buFont typeface="Times"/>
              <a:buChar char="•"/>
              <a:defRPr sz="2000" b="0" i="0" u="none" strike="noStrike" cap="none">
                <a:solidFill>
                  <a:srgbClr val="000000"/>
                </a:solidFill>
                <a:latin typeface="Libre Franklin"/>
                <a:ea typeface="Libre Franklin"/>
                <a:cs typeface="Libre Franklin"/>
                <a:sym typeface="Libre Franklin"/>
              </a:defRPr>
            </a:lvl5pPr>
            <a:lvl6pPr marR="0" lvl="5"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6pPr>
            <a:lvl7pPr marR="0" lvl="6"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7pPr>
            <a:lvl8pPr marR="0" lvl="7"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8pPr>
            <a:lvl9pPr marR="0" lvl="8"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9pPr>
          </a:lstStyle>
          <a:p>
            <a:r>
              <a:rPr lang="en-GB" dirty="0"/>
              <a:t>Click icon to add picture</a:t>
            </a:r>
            <a:endParaRPr dirty="0"/>
          </a:p>
        </p:txBody>
      </p:sp>
      <p:sp>
        <p:nvSpPr>
          <p:cNvPr id="7" name="Google Shape;3051;p365">
            <a:extLst>
              <a:ext uri="{FF2B5EF4-FFF2-40B4-BE49-F238E27FC236}">
                <a16:creationId xmlns:a16="http://schemas.microsoft.com/office/drawing/2014/main" id="{D732E6A2-665F-4F9C-AAD1-CC2D5E5C25D2}"/>
              </a:ext>
            </a:extLst>
          </p:cNvPr>
          <p:cNvSpPr txBox="1">
            <a:spLocks noGrp="1"/>
          </p:cNvSpPr>
          <p:nvPr>
            <p:ph type="body" idx="1"/>
          </p:nvPr>
        </p:nvSpPr>
        <p:spPr>
          <a:xfrm>
            <a:off x="1" y="879475"/>
            <a:ext cx="2700300" cy="1872000"/>
          </a:xfrm>
          <a:prstGeom prst="rect">
            <a:avLst/>
          </a:prstGeom>
          <a:solidFill>
            <a:srgbClr val="D8D8D8"/>
          </a:solidFill>
          <a:ln>
            <a:noFill/>
          </a:ln>
        </p:spPr>
        <p:txBody>
          <a:bodyPr spcFirstLastPara="1" wrap="square" lIns="0" tIns="0" rIns="0" bIns="0" anchor="ctr" anchorCtr="0">
            <a:noAutofit/>
          </a:bodyPr>
          <a:lstStyle>
            <a:lvl1pPr marL="0" lvl="0" indent="0" algn="ctr">
              <a:lnSpc>
                <a:spcPct val="100000"/>
              </a:lnSpc>
              <a:spcBef>
                <a:spcPts val="200"/>
              </a:spcBef>
              <a:spcAft>
                <a:spcPts val="0"/>
              </a:spcAft>
              <a:buSzPts val="1200"/>
              <a:buFont typeface="Libre Franklin"/>
              <a:buNone/>
              <a:defRPr sz="1200">
                <a:solidFill>
                  <a:schemeClr val="dk1"/>
                </a:solidFill>
                <a:latin typeface="+mn-lt"/>
                <a:ea typeface="Libre Franklin"/>
                <a:cs typeface="Libre Franklin"/>
                <a:sym typeface="Libre Franklin"/>
              </a:defRPr>
            </a:lvl1pPr>
            <a:lvl2pPr marL="914378" lvl="1" indent="-336542" algn="l">
              <a:lnSpc>
                <a:spcPct val="100000"/>
              </a:lnSpc>
              <a:spcBef>
                <a:spcPts val="300"/>
              </a:spcBef>
              <a:spcAft>
                <a:spcPts val="0"/>
              </a:spcAft>
              <a:buSzPts val="1700"/>
              <a:buChar char="•"/>
              <a:defRPr sz="1700">
                <a:solidFill>
                  <a:schemeClr val="lt1"/>
                </a:solidFill>
              </a:defRPr>
            </a:lvl2pPr>
            <a:lvl3pPr marL="1371566" lvl="2" indent="-228594" algn="l">
              <a:lnSpc>
                <a:spcPct val="100000"/>
              </a:lnSpc>
              <a:spcBef>
                <a:spcPts val="300"/>
              </a:spcBef>
              <a:spcAft>
                <a:spcPts val="0"/>
              </a:spcAft>
              <a:buSzPts val="1700"/>
              <a:buNone/>
              <a:defRPr sz="1700">
                <a:solidFill>
                  <a:schemeClr val="lt1"/>
                </a:solidFill>
              </a:defRPr>
            </a:lvl3pPr>
            <a:lvl4pPr marL="1828754" lvl="3" indent="-336542" algn="l">
              <a:lnSpc>
                <a:spcPct val="100000"/>
              </a:lnSpc>
              <a:spcBef>
                <a:spcPts val="300"/>
              </a:spcBef>
              <a:spcAft>
                <a:spcPts val="0"/>
              </a:spcAft>
              <a:buSzPts val="1700"/>
              <a:buChar char="•"/>
              <a:defRPr sz="1700">
                <a:solidFill>
                  <a:schemeClr val="lt1"/>
                </a:solidFill>
              </a:defRPr>
            </a:lvl4pPr>
            <a:lvl5pPr marL="2285943" lvl="4" indent="-336542" algn="l">
              <a:lnSpc>
                <a:spcPct val="100000"/>
              </a:lnSpc>
              <a:spcBef>
                <a:spcPts val="300"/>
              </a:spcBef>
              <a:spcAft>
                <a:spcPts val="0"/>
              </a:spcAft>
              <a:buSzPts val="1700"/>
              <a:buChar char="•"/>
              <a:defRPr sz="1700">
                <a:solidFill>
                  <a:schemeClr val="lt1"/>
                </a:solidFill>
              </a:defRPr>
            </a:lvl5pPr>
            <a:lvl6pPr marL="2743132" lvl="5" indent="-317492" algn="l">
              <a:lnSpc>
                <a:spcPct val="100000"/>
              </a:lnSpc>
              <a:spcBef>
                <a:spcPts val="300"/>
              </a:spcBef>
              <a:spcAft>
                <a:spcPts val="0"/>
              </a:spcAft>
              <a:buSzPts val="1400"/>
              <a:buChar char="•"/>
              <a:defRPr/>
            </a:lvl6pPr>
            <a:lvl7pPr marL="3200320" lvl="6" indent="-317492" algn="l">
              <a:lnSpc>
                <a:spcPct val="100000"/>
              </a:lnSpc>
              <a:spcBef>
                <a:spcPts val="300"/>
              </a:spcBef>
              <a:spcAft>
                <a:spcPts val="0"/>
              </a:spcAft>
              <a:buSzPts val="1400"/>
              <a:buChar char="•"/>
              <a:defRPr/>
            </a:lvl7pPr>
            <a:lvl8pPr marL="3657509" lvl="7" indent="-317492" algn="l">
              <a:lnSpc>
                <a:spcPct val="100000"/>
              </a:lnSpc>
              <a:spcBef>
                <a:spcPts val="300"/>
              </a:spcBef>
              <a:spcAft>
                <a:spcPts val="0"/>
              </a:spcAft>
              <a:buSzPts val="1400"/>
              <a:buChar char="•"/>
              <a:defRPr/>
            </a:lvl8pPr>
            <a:lvl9pPr marL="4114697" lvl="8" indent="-317492" algn="l">
              <a:lnSpc>
                <a:spcPct val="100000"/>
              </a:lnSpc>
              <a:spcBef>
                <a:spcPts val="300"/>
              </a:spcBef>
              <a:spcAft>
                <a:spcPts val="0"/>
              </a:spcAft>
              <a:buSzPts val="1400"/>
              <a:buChar char="•"/>
              <a:defRPr/>
            </a:lvl9pPr>
          </a:lstStyle>
          <a:p>
            <a:pPr lvl="0"/>
            <a:r>
              <a:rPr lang="en-GB" dirty="0"/>
              <a:t>Click to edit Master text styles</a:t>
            </a:r>
          </a:p>
        </p:txBody>
      </p:sp>
      <p:sp>
        <p:nvSpPr>
          <p:cNvPr id="8" name="Google Shape;3052;p365">
            <a:extLst>
              <a:ext uri="{FF2B5EF4-FFF2-40B4-BE49-F238E27FC236}">
                <a16:creationId xmlns:a16="http://schemas.microsoft.com/office/drawing/2014/main" id="{A28F4DE6-3A42-407C-B211-F0558AEC936A}"/>
              </a:ext>
            </a:extLst>
          </p:cNvPr>
          <p:cNvSpPr txBox="1">
            <a:spLocks noGrp="1"/>
          </p:cNvSpPr>
          <p:nvPr>
            <p:ph type="body" idx="3"/>
          </p:nvPr>
        </p:nvSpPr>
        <p:spPr>
          <a:xfrm>
            <a:off x="0" y="2752344"/>
            <a:ext cx="2700300" cy="1872000"/>
          </a:xfrm>
          <a:prstGeom prst="rect">
            <a:avLst/>
          </a:prstGeom>
          <a:solidFill>
            <a:schemeClr val="bg2"/>
          </a:solidFill>
          <a:ln>
            <a:noFill/>
          </a:ln>
        </p:spPr>
        <p:txBody>
          <a:bodyPr spcFirstLastPara="1" wrap="square" lIns="0" tIns="0" rIns="0" bIns="0" anchor="ctr" anchorCtr="0">
            <a:noAutofit/>
          </a:bodyPr>
          <a:lstStyle>
            <a:lvl1pPr marL="0" lvl="0" indent="0" algn="ctr">
              <a:lnSpc>
                <a:spcPct val="100000"/>
              </a:lnSpc>
              <a:spcBef>
                <a:spcPts val="200"/>
              </a:spcBef>
              <a:spcAft>
                <a:spcPts val="0"/>
              </a:spcAft>
              <a:buSzPts val="1200"/>
              <a:buFont typeface="Libre Franklin"/>
              <a:buNone/>
              <a:defRPr sz="1200">
                <a:solidFill>
                  <a:schemeClr val="bg1"/>
                </a:solidFill>
                <a:latin typeface="+mn-lt"/>
                <a:ea typeface="Libre Franklin"/>
                <a:cs typeface="Libre Franklin"/>
                <a:sym typeface="Libre Franklin"/>
              </a:defRPr>
            </a:lvl1pPr>
            <a:lvl2pPr marL="914378" lvl="1" indent="-336542" algn="l">
              <a:lnSpc>
                <a:spcPct val="100000"/>
              </a:lnSpc>
              <a:spcBef>
                <a:spcPts val="300"/>
              </a:spcBef>
              <a:spcAft>
                <a:spcPts val="0"/>
              </a:spcAft>
              <a:buSzPts val="1700"/>
              <a:buChar char="•"/>
              <a:defRPr sz="1700">
                <a:solidFill>
                  <a:schemeClr val="lt1"/>
                </a:solidFill>
              </a:defRPr>
            </a:lvl2pPr>
            <a:lvl3pPr marL="1371566" lvl="2" indent="-228594" algn="l">
              <a:lnSpc>
                <a:spcPct val="100000"/>
              </a:lnSpc>
              <a:spcBef>
                <a:spcPts val="300"/>
              </a:spcBef>
              <a:spcAft>
                <a:spcPts val="0"/>
              </a:spcAft>
              <a:buSzPts val="1700"/>
              <a:buNone/>
              <a:defRPr sz="1700">
                <a:solidFill>
                  <a:schemeClr val="lt1"/>
                </a:solidFill>
              </a:defRPr>
            </a:lvl3pPr>
            <a:lvl4pPr marL="1828754" lvl="3" indent="-336542" algn="l">
              <a:lnSpc>
                <a:spcPct val="100000"/>
              </a:lnSpc>
              <a:spcBef>
                <a:spcPts val="300"/>
              </a:spcBef>
              <a:spcAft>
                <a:spcPts val="0"/>
              </a:spcAft>
              <a:buSzPts val="1700"/>
              <a:buChar char="•"/>
              <a:defRPr sz="1700">
                <a:solidFill>
                  <a:schemeClr val="lt1"/>
                </a:solidFill>
              </a:defRPr>
            </a:lvl4pPr>
            <a:lvl5pPr marL="2285943" lvl="4" indent="-336542" algn="l">
              <a:lnSpc>
                <a:spcPct val="100000"/>
              </a:lnSpc>
              <a:spcBef>
                <a:spcPts val="300"/>
              </a:spcBef>
              <a:spcAft>
                <a:spcPts val="0"/>
              </a:spcAft>
              <a:buSzPts val="1700"/>
              <a:buChar char="•"/>
              <a:defRPr sz="1700">
                <a:solidFill>
                  <a:schemeClr val="lt1"/>
                </a:solidFill>
              </a:defRPr>
            </a:lvl5pPr>
            <a:lvl6pPr marL="2743132" lvl="5" indent="-317492" algn="l">
              <a:lnSpc>
                <a:spcPct val="100000"/>
              </a:lnSpc>
              <a:spcBef>
                <a:spcPts val="300"/>
              </a:spcBef>
              <a:spcAft>
                <a:spcPts val="0"/>
              </a:spcAft>
              <a:buSzPts val="1400"/>
              <a:buChar char="•"/>
              <a:defRPr/>
            </a:lvl6pPr>
            <a:lvl7pPr marL="3200320" lvl="6" indent="-317492" algn="l">
              <a:lnSpc>
                <a:spcPct val="100000"/>
              </a:lnSpc>
              <a:spcBef>
                <a:spcPts val="300"/>
              </a:spcBef>
              <a:spcAft>
                <a:spcPts val="0"/>
              </a:spcAft>
              <a:buSzPts val="1400"/>
              <a:buChar char="•"/>
              <a:defRPr/>
            </a:lvl7pPr>
            <a:lvl8pPr marL="3657509" lvl="7" indent="-317492" algn="l">
              <a:lnSpc>
                <a:spcPct val="100000"/>
              </a:lnSpc>
              <a:spcBef>
                <a:spcPts val="300"/>
              </a:spcBef>
              <a:spcAft>
                <a:spcPts val="0"/>
              </a:spcAft>
              <a:buSzPts val="1400"/>
              <a:buChar char="•"/>
              <a:defRPr/>
            </a:lvl8pPr>
            <a:lvl9pPr marL="4114697" lvl="8" indent="-317492" algn="l">
              <a:lnSpc>
                <a:spcPct val="100000"/>
              </a:lnSpc>
              <a:spcBef>
                <a:spcPts val="300"/>
              </a:spcBef>
              <a:spcAft>
                <a:spcPts val="0"/>
              </a:spcAft>
              <a:buSzPts val="1400"/>
              <a:buChar char="•"/>
              <a:defRPr/>
            </a:lvl9pPr>
          </a:lstStyle>
          <a:p>
            <a:pPr lvl="0"/>
            <a:r>
              <a:rPr lang="en-GB" dirty="0"/>
              <a:t>Click to edit Master text styles</a:t>
            </a:r>
          </a:p>
        </p:txBody>
      </p:sp>
      <p:sp>
        <p:nvSpPr>
          <p:cNvPr id="9" name="Google Shape;3053;p365">
            <a:extLst>
              <a:ext uri="{FF2B5EF4-FFF2-40B4-BE49-F238E27FC236}">
                <a16:creationId xmlns:a16="http://schemas.microsoft.com/office/drawing/2014/main" id="{971F9DCD-BE50-43C7-898E-005125C0B0D5}"/>
              </a:ext>
            </a:extLst>
          </p:cNvPr>
          <p:cNvSpPr>
            <a:spLocks noGrp="1"/>
          </p:cNvSpPr>
          <p:nvPr>
            <p:ph type="pic" idx="4"/>
          </p:nvPr>
        </p:nvSpPr>
        <p:spPr>
          <a:xfrm>
            <a:off x="2700338" y="895692"/>
            <a:ext cx="2339700" cy="1855800"/>
          </a:xfrm>
          <a:prstGeom prst="rect">
            <a:avLst/>
          </a:prstGeom>
          <a:noFill/>
          <a:ln>
            <a:noFill/>
          </a:ln>
        </p:spPr>
        <p:txBody>
          <a:bodyPr spcFirstLastPara="1" wrap="square" lIns="0" tIns="54000" rIns="0" bIns="0" anchor="ctr" anchorCtr="0">
            <a:noAutofit/>
          </a:bodyPr>
          <a:lstStyle>
            <a:lvl1pPr marR="0" lvl="0" algn="ctr" rtl="0">
              <a:lnSpc>
                <a:spcPct val="100000"/>
              </a:lnSpc>
              <a:spcBef>
                <a:spcPts val="300"/>
              </a:spcBef>
              <a:spcAft>
                <a:spcPts val="0"/>
              </a:spcAft>
              <a:buClr>
                <a:srgbClr val="529A43"/>
              </a:buClr>
              <a:buSzPts val="1700"/>
              <a:buFont typeface="Libre Franklin"/>
              <a:buNone/>
              <a:defRPr sz="1700" b="0" i="0" u="none" strike="noStrike" cap="none">
                <a:solidFill>
                  <a:schemeClr val="dk1"/>
                </a:solidFill>
                <a:latin typeface="+mn-lt"/>
                <a:ea typeface="Libre Franklin"/>
                <a:cs typeface="Libre Franklin"/>
                <a:sym typeface="Libre Franklin"/>
              </a:defRPr>
            </a:lvl1pPr>
            <a:lvl2pPr marR="0" lvl="1" algn="l" rtl="0">
              <a:lnSpc>
                <a:spcPct val="100000"/>
              </a:lnSpc>
              <a:spcBef>
                <a:spcPts val="300"/>
              </a:spcBef>
              <a:spcAft>
                <a:spcPts val="0"/>
              </a:spcAft>
              <a:buClr>
                <a:srgbClr val="529A43"/>
              </a:buClr>
              <a:buSzPts val="1400"/>
              <a:buFont typeface="Times"/>
              <a:buChar char="•"/>
              <a:defRPr sz="1400" b="0" i="0" u="none" strike="noStrike" cap="none">
                <a:solidFill>
                  <a:schemeClr val="dk1"/>
                </a:solidFill>
                <a:latin typeface="Libre Franklin"/>
                <a:ea typeface="Libre Franklin"/>
                <a:cs typeface="Libre Franklin"/>
                <a:sym typeface="Libre Franklin"/>
              </a:defRPr>
            </a:lvl2pPr>
            <a:lvl3pPr marR="0" lvl="2" algn="l" rtl="0">
              <a:lnSpc>
                <a:spcPct val="100000"/>
              </a:lnSpc>
              <a:spcBef>
                <a:spcPts val="400"/>
              </a:spcBef>
              <a:spcAft>
                <a:spcPts val="0"/>
              </a:spcAft>
              <a:buClr>
                <a:srgbClr val="529A43"/>
              </a:buClr>
              <a:buSzPts val="2000"/>
              <a:buFont typeface="Times"/>
              <a:buNone/>
              <a:defRPr sz="2000" b="0" i="0" u="none" strike="noStrike" cap="none">
                <a:solidFill>
                  <a:srgbClr val="000000"/>
                </a:solidFill>
                <a:latin typeface="Libre Franklin"/>
                <a:ea typeface="Libre Franklin"/>
                <a:cs typeface="Libre Franklin"/>
                <a:sym typeface="Libre Franklin"/>
              </a:defRPr>
            </a:lvl3pPr>
            <a:lvl4pPr marR="0" lvl="3" algn="l" rtl="0">
              <a:lnSpc>
                <a:spcPct val="100000"/>
              </a:lnSpc>
              <a:spcBef>
                <a:spcPts val="400"/>
              </a:spcBef>
              <a:spcAft>
                <a:spcPts val="0"/>
              </a:spcAft>
              <a:buClr>
                <a:srgbClr val="529A43"/>
              </a:buClr>
              <a:buSzPts val="2000"/>
              <a:buFont typeface="Times"/>
              <a:buChar char="•"/>
              <a:defRPr sz="2000" b="0" i="0" u="none" strike="noStrike" cap="none">
                <a:solidFill>
                  <a:srgbClr val="000000"/>
                </a:solidFill>
                <a:latin typeface="Libre Franklin"/>
                <a:ea typeface="Libre Franklin"/>
                <a:cs typeface="Libre Franklin"/>
                <a:sym typeface="Libre Franklin"/>
              </a:defRPr>
            </a:lvl4pPr>
            <a:lvl5pPr marR="0" lvl="4" algn="l" rtl="0">
              <a:lnSpc>
                <a:spcPct val="100000"/>
              </a:lnSpc>
              <a:spcBef>
                <a:spcPts val="400"/>
              </a:spcBef>
              <a:spcAft>
                <a:spcPts val="0"/>
              </a:spcAft>
              <a:buClr>
                <a:srgbClr val="529A43"/>
              </a:buClr>
              <a:buSzPts val="2000"/>
              <a:buFont typeface="Times"/>
              <a:buChar char="•"/>
              <a:defRPr sz="2000" b="0" i="0" u="none" strike="noStrike" cap="none">
                <a:solidFill>
                  <a:srgbClr val="000000"/>
                </a:solidFill>
                <a:latin typeface="Libre Franklin"/>
                <a:ea typeface="Libre Franklin"/>
                <a:cs typeface="Libre Franklin"/>
                <a:sym typeface="Libre Franklin"/>
              </a:defRPr>
            </a:lvl5pPr>
            <a:lvl6pPr marR="0" lvl="5"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6pPr>
            <a:lvl7pPr marR="0" lvl="6"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7pPr>
            <a:lvl8pPr marR="0" lvl="7"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8pPr>
            <a:lvl9pPr marR="0" lvl="8"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9pPr>
          </a:lstStyle>
          <a:p>
            <a:r>
              <a:rPr lang="en-GB" dirty="0"/>
              <a:t>Click icon to add picture</a:t>
            </a:r>
            <a:endParaRPr dirty="0"/>
          </a:p>
        </p:txBody>
      </p:sp>
      <p:sp>
        <p:nvSpPr>
          <p:cNvPr id="10" name="Google Shape;3054;p365">
            <a:extLst>
              <a:ext uri="{FF2B5EF4-FFF2-40B4-BE49-F238E27FC236}">
                <a16:creationId xmlns:a16="http://schemas.microsoft.com/office/drawing/2014/main" id="{D6CF3D09-095D-4C0E-90A6-DE5AA95A090D}"/>
              </a:ext>
            </a:extLst>
          </p:cNvPr>
          <p:cNvSpPr>
            <a:spLocks noGrp="1"/>
          </p:cNvSpPr>
          <p:nvPr>
            <p:ph type="pic" idx="5"/>
          </p:nvPr>
        </p:nvSpPr>
        <p:spPr>
          <a:xfrm>
            <a:off x="2700338" y="2768544"/>
            <a:ext cx="2339700" cy="1855800"/>
          </a:xfrm>
          <a:prstGeom prst="rect">
            <a:avLst/>
          </a:prstGeom>
          <a:noFill/>
          <a:ln>
            <a:noFill/>
          </a:ln>
        </p:spPr>
        <p:txBody>
          <a:bodyPr spcFirstLastPara="1" wrap="square" lIns="0" tIns="54000" rIns="0" bIns="0" anchor="ctr" anchorCtr="0">
            <a:noAutofit/>
          </a:bodyPr>
          <a:lstStyle>
            <a:lvl1pPr marR="0" lvl="0" algn="ctr" rtl="0">
              <a:lnSpc>
                <a:spcPct val="100000"/>
              </a:lnSpc>
              <a:spcBef>
                <a:spcPts val="300"/>
              </a:spcBef>
              <a:spcAft>
                <a:spcPts val="0"/>
              </a:spcAft>
              <a:buClr>
                <a:srgbClr val="529A43"/>
              </a:buClr>
              <a:buSzPts val="1700"/>
              <a:buFont typeface="Libre Franklin"/>
              <a:buNone/>
              <a:defRPr sz="1700" b="0" i="0" u="none" strike="noStrike" cap="none">
                <a:solidFill>
                  <a:schemeClr val="dk1"/>
                </a:solidFill>
                <a:latin typeface="+mn-lt"/>
                <a:ea typeface="Libre Franklin"/>
                <a:cs typeface="Libre Franklin"/>
                <a:sym typeface="Libre Franklin"/>
              </a:defRPr>
            </a:lvl1pPr>
            <a:lvl2pPr marR="0" lvl="1" algn="l" rtl="0">
              <a:lnSpc>
                <a:spcPct val="100000"/>
              </a:lnSpc>
              <a:spcBef>
                <a:spcPts val="300"/>
              </a:spcBef>
              <a:spcAft>
                <a:spcPts val="0"/>
              </a:spcAft>
              <a:buClr>
                <a:srgbClr val="529A43"/>
              </a:buClr>
              <a:buSzPts val="1400"/>
              <a:buFont typeface="Times"/>
              <a:buChar char="•"/>
              <a:defRPr sz="1400" b="0" i="0" u="none" strike="noStrike" cap="none">
                <a:solidFill>
                  <a:schemeClr val="dk1"/>
                </a:solidFill>
                <a:latin typeface="Libre Franklin"/>
                <a:ea typeface="Libre Franklin"/>
                <a:cs typeface="Libre Franklin"/>
                <a:sym typeface="Libre Franklin"/>
              </a:defRPr>
            </a:lvl2pPr>
            <a:lvl3pPr marR="0" lvl="2" algn="l" rtl="0">
              <a:lnSpc>
                <a:spcPct val="100000"/>
              </a:lnSpc>
              <a:spcBef>
                <a:spcPts val="400"/>
              </a:spcBef>
              <a:spcAft>
                <a:spcPts val="0"/>
              </a:spcAft>
              <a:buClr>
                <a:srgbClr val="529A43"/>
              </a:buClr>
              <a:buSzPts val="2000"/>
              <a:buFont typeface="Times"/>
              <a:buNone/>
              <a:defRPr sz="2000" b="0" i="0" u="none" strike="noStrike" cap="none">
                <a:solidFill>
                  <a:srgbClr val="000000"/>
                </a:solidFill>
                <a:latin typeface="Libre Franklin"/>
                <a:ea typeface="Libre Franklin"/>
                <a:cs typeface="Libre Franklin"/>
                <a:sym typeface="Libre Franklin"/>
              </a:defRPr>
            </a:lvl3pPr>
            <a:lvl4pPr marR="0" lvl="3" algn="l" rtl="0">
              <a:lnSpc>
                <a:spcPct val="100000"/>
              </a:lnSpc>
              <a:spcBef>
                <a:spcPts val="400"/>
              </a:spcBef>
              <a:spcAft>
                <a:spcPts val="0"/>
              </a:spcAft>
              <a:buClr>
                <a:srgbClr val="529A43"/>
              </a:buClr>
              <a:buSzPts val="2000"/>
              <a:buFont typeface="Times"/>
              <a:buChar char="•"/>
              <a:defRPr sz="2000" b="0" i="0" u="none" strike="noStrike" cap="none">
                <a:solidFill>
                  <a:srgbClr val="000000"/>
                </a:solidFill>
                <a:latin typeface="Libre Franklin"/>
                <a:ea typeface="Libre Franklin"/>
                <a:cs typeface="Libre Franklin"/>
                <a:sym typeface="Libre Franklin"/>
              </a:defRPr>
            </a:lvl4pPr>
            <a:lvl5pPr marR="0" lvl="4" algn="l" rtl="0">
              <a:lnSpc>
                <a:spcPct val="100000"/>
              </a:lnSpc>
              <a:spcBef>
                <a:spcPts val="400"/>
              </a:spcBef>
              <a:spcAft>
                <a:spcPts val="0"/>
              </a:spcAft>
              <a:buClr>
                <a:srgbClr val="529A43"/>
              </a:buClr>
              <a:buSzPts val="2000"/>
              <a:buFont typeface="Times"/>
              <a:buChar char="•"/>
              <a:defRPr sz="2000" b="0" i="0" u="none" strike="noStrike" cap="none">
                <a:solidFill>
                  <a:srgbClr val="000000"/>
                </a:solidFill>
                <a:latin typeface="Libre Franklin"/>
                <a:ea typeface="Libre Franklin"/>
                <a:cs typeface="Libre Franklin"/>
                <a:sym typeface="Libre Franklin"/>
              </a:defRPr>
            </a:lvl5pPr>
            <a:lvl6pPr marR="0" lvl="5"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6pPr>
            <a:lvl7pPr marR="0" lvl="6"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7pPr>
            <a:lvl8pPr marR="0" lvl="7"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8pPr>
            <a:lvl9pPr marR="0" lvl="8"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9pPr>
          </a:lstStyle>
          <a:p>
            <a:r>
              <a:rPr lang="en-GB" dirty="0"/>
              <a:t>Click icon to add picture</a:t>
            </a:r>
            <a:endParaRPr dirty="0"/>
          </a:p>
        </p:txBody>
      </p:sp>
      <p:sp>
        <p:nvSpPr>
          <p:cNvPr id="11" name="Slide Number Placeholder 2">
            <a:extLst>
              <a:ext uri="{FF2B5EF4-FFF2-40B4-BE49-F238E27FC236}">
                <a16:creationId xmlns:a16="http://schemas.microsoft.com/office/drawing/2014/main" id="{DA06DEFF-D80F-1044-8D43-B84B3A0B0E60}"/>
              </a:ext>
            </a:extLst>
          </p:cNvPr>
          <p:cNvSpPr>
            <a:spLocks noGrp="1"/>
          </p:cNvSpPr>
          <p:nvPr>
            <p:ph type="sldNum" sz="quarter" idx="10"/>
          </p:nvPr>
        </p:nvSpPr>
        <p:spPr>
          <a:xfrm>
            <a:off x="338137" y="4744094"/>
            <a:ext cx="440339" cy="273844"/>
          </a:xfrm>
          <a:prstGeom prst="rect">
            <a:avLst/>
          </a:prstGeom>
        </p:spPr>
        <p:txBody>
          <a:bodyPr/>
          <a:lstStyle>
            <a:lvl1pPr>
              <a:defRPr sz="800"/>
            </a:lvl1pPr>
          </a:lstStyle>
          <a:p>
            <a:fld id="{174B9191-1FF5-4AA8-997A-BC157C983956}" type="slidenum">
              <a:rPr lang="en-GB" smtClean="0"/>
              <a:pPr/>
              <a:t>‹#›</a:t>
            </a:fld>
            <a:endParaRPr lang="en-GB" dirty="0"/>
          </a:p>
        </p:txBody>
      </p:sp>
      <p:sp>
        <p:nvSpPr>
          <p:cNvPr id="12" name="Date Placeholder 3">
            <a:extLst>
              <a:ext uri="{FF2B5EF4-FFF2-40B4-BE49-F238E27FC236}">
                <a16:creationId xmlns:a16="http://schemas.microsoft.com/office/drawing/2014/main" id="{113CF1E1-368F-104B-BE57-4D3B7413EE0C}"/>
              </a:ext>
            </a:extLst>
          </p:cNvPr>
          <p:cNvSpPr>
            <a:spLocks noGrp="1"/>
          </p:cNvSpPr>
          <p:nvPr>
            <p:ph type="dt" sz="half" idx="11"/>
          </p:nvPr>
        </p:nvSpPr>
        <p:spPr>
          <a:xfrm>
            <a:off x="892775" y="4744094"/>
            <a:ext cx="905133" cy="273844"/>
          </a:xfrm>
          <a:prstGeom prst="rect">
            <a:avLst/>
          </a:prstGeom>
        </p:spPr>
        <p:txBody>
          <a:bodyPr/>
          <a:lstStyle>
            <a:lvl1pPr>
              <a:defRPr sz="800"/>
            </a:lvl1pPr>
          </a:lstStyle>
          <a:p>
            <a:fld id="{4C277E88-69E4-4980-8A51-2492EA1BE7AD}" type="datetimeFigureOut">
              <a:rPr lang="en-GB" smtClean="0"/>
              <a:pPr/>
              <a:t>18/10/2022</a:t>
            </a:fld>
            <a:endParaRPr lang="en-GB" dirty="0"/>
          </a:p>
        </p:txBody>
      </p:sp>
      <p:sp>
        <p:nvSpPr>
          <p:cNvPr id="13" name="Footer Placeholder 4">
            <a:extLst>
              <a:ext uri="{FF2B5EF4-FFF2-40B4-BE49-F238E27FC236}">
                <a16:creationId xmlns:a16="http://schemas.microsoft.com/office/drawing/2014/main" id="{FBD517DA-F297-C746-87E2-FE54F4635216}"/>
              </a:ext>
            </a:extLst>
          </p:cNvPr>
          <p:cNvSpPr>
            <a:spLocks noGrp="1"/>
          </p:cNvSpPr>
          <p:nvPr>
            <p:ph type="ftr" sz="quarter" idx="12"/>
          </p:nvPr>
        </p:nvSpPr>
        <p:spPr>
          <a:xfrm>
            <a:off x="4998308" y="4744094"/>
            <a:ext cx="2916195" cy="273844"/>
          </a:xfrm>
          <a:prstGeom prst="rect">
            <a:avLst/>
          </a:prstGeom>
        </p:spPr>
        <p:txBody>
          <a:bodyPr/>
          <a:lstStyle>
            <a:lvl1pPr>
              <a:defRPr sz="800"/>
            </a:lvl1pPr>
          </a:lstStyle>
          <a:p>
            <a:pPr>
              <a:buClr>
                <a:srgbClr val="000000"/>
              </a:buClr>
              <a:buSzPts val="1100"/>
              <a:buFont typeface="Arial"/>
              <a:buNone/>
            </a:pPr>
            <a:endParaRPr lang="en-GB" dirty="0"/>
          </a:p>
        </p:txBody>
      </p:sp>
    </p:spTree>
    <p:extLst>
      <p:ext uri="{BB962C8B-B14F-4D97-AF65-F5344CB8AC3E}">
        <p14:creationId xmlns:p14="http://schemas.microsoft.com/office/powerpoint/2010/main" val="194144434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stom layout 1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4B5128-196F-4436-BEE3-49CFA09D060A}"/>
              </a:ext>
            </a:extLst>
          </p:cNvPr>
          <p:cNvSpPr>
            <a:spLocks noGrp="1"/>
          </p:cNvSpPr>
          <p:nvPr>
            <p:ph type="title"/>
          </p:nvPr>
        </p:nvSpPr>
        <p:spPr/>
        <p:txBody>
          <a:bodyPr/>
          <a:lstStyle/>
          <a:p>
            <a:r>
              <a:rPr lang="en-GB" dirty="0"/>
              <a:t>Click to edit Master title style</a:t>
            </a:r>
          </a:p>
        </p:txBody>
      </p:sp>
      <p:sp>
        <p:nvSpPr>
          <p:cNvPr id="6" name="Google Shape;3060;p366">
            <a:extLst>
              <a:ext uri="{FF2B5EF4-FFF2-40B4-BE49-F238E27FC236}">
                <a16:creationId xmlns:a16="http://schemas.microsoft.com/office/drawing/2014/main" id="{A2DD2539-1D64-4018-A7F6-6501A86A272F}"/>
              </a:ext>
            </a:extLst>
          </p:cNvPr>
          <p:cNvSpPr txBox="1">
            <a:spLocks noGrp="1"/>
          </p:cNvSpPr>
          <p:nvPr>
            <p:ph type="body" idx="1"/>
          </p:nvPr>
        </p:nvSpPr>
        <p:spPr>
          <a:xfrm>
            <a:off x="1350169" y="879480"/>
            <a:ext cx="1350300" cy="1248300"/>
          </a:xfrm>
          <a:prstGeom prst="rect">
            <a:avLst/>
          </a:prstGeom>
          <a:solidFill>
            <a:schemeClr val="accent1"/>
          </a:solidFill>
          <a:ln>
            <a:noFill/>
          </a:ln>
        </p:spPr>
        <p:txBody>
          <a:bodyPr spcFirstLastPara="1" wrap="square" lIns="0" tIns="0" rIns="0" bIns="0" anchor="ctr" anchorCtr="0">
            <a:noAutofit/>
          </a:bodyPr>
          <a:lstStyle>
            <a:lvl1pPr marL="0" lvl="0" indent="0" algn="ctr">
              <a:lnSpc>
                <a:spcPct val="100000"/>
              </a:lnSpc>
              <a:spcBef>
                <a:spcPts val="200"/>
              </a:spcBef>
              <a:spcAft>
                <a:spcPts val="0"/>
              </a:spcAft>
              <a:buSzPts val="1200"/>
              <a:buFont typeface="Libre Franklin"/>
              <a:buNone/>
              <a:defRPr sz="1200">
                <a:solidFill>
                  <a:schemeClr val="lt1"/>
                </a:solidFill>
                <a:latin typeface="+mn-lt"/>
                <a:ea typeface="Libre Franklin"/>
                <a:cs typeface="Libre Franklin"/>
                <a:sym typeface="Libre Franklin"/>
              </a:defRPr>
            </a:lvl1pPr>
            <a:lvl2pPr marL="914378" lvl="1" indent="-336542" algn="l">
              <a:lnSpc>
                <a:spcPct val="100000"/>
              </a:lnSpc>
              <a:spcBef>
                <a:spcPts val="300"/>
              </a:spcBef>
              <a:spcAft>
                <a:spcPts val="0"/>
              </a:spcAft>
              <a:buSzPts val="1700"/>
              <a:buChar char="•"/>
              <a:defRPr sz="1700">
                <a:solidFill>
                  <a:schemeClr val="lt1"/>
                </a:solidFill>
              </a:defRPr>
            </a:lvl2pPr>
            <a:lvl3pPr marL="1371566" lvl="2" indent="-228594" algn="l">
              <a:lnSpc>
                <a:spcPct val="100000"/>
              </a:lnSpc>
              <a:spcBef>
                <a:spcPts val="300"/>
              </a:spcBef>
              <a:spcAft>
                <a:spcPts val="0"/>
              </a:spcAft>
              <a:buSzPts val="1700"/>
              <a:buNone/>
              <a:defRPr sz="1700">
                <a:solidFill>
                  <a:schemeClr val="lt1"/>
                </a:solidFill>
              </a:defRPr>
            </a:lvl3pPr>
            <a:lvl4pPr marL="1828754" lvl="3" indent="-336542" algn="l">
              <a:lnSpc>
                <a:spcPct val="100000"/>
              </a:lnSpc>
              <a:spcBef>
                <a:spcPts val="300"/>
              </a:spcBef>
              <a:spcAft>
                <a:spcPts val="0"/>
              </a:spcAft>
              <a:buSzPts val="1700"/>
              <a:buChar char="•"/>
              <a:defRPr sz="1700">
                <a:solidFill>
                  <a:schemeClr val="lt1"/>
                </a:solidFill>
              </a:defRPr>
            </a:lvl4pPr>
            <a:lvl5pPr marL="2285943" lvl="4" indent="-336542" algn="l">
              <a:lnSpc>
                <a:spcPct val="100000"/>
              </a:lnSpc>
              <a:spcBef>
                <a:spcPts val="300"/>
              </a:spcBef>
              <a:spcAft>
                <a:spcPts val="0"/>
              </a:spcAft>
              <a:buSzPts val="1700"/>
              <a:buChar char="•"/>
              <a:defRPr sz="1700">
                <a:solidFill>
                  <a:schemeClr val="lt1"/>
                </a:solidFill>
              </a:defRPr>
            </a:lvl5pPr>
            <a:lvl6pPr marL="2743132" lvl="5" indent="-317492" algn="l">
              <a:lnSpc>
                <a:spcPct val="100000"/>
              </a:lnSpc>
              <a:spcBef>
                <a:spcPts val="300"/>
              </a:spcBef>
              <a:spcAft>
                <a:spcPts val="0"/>
              </a:spcAft>
              <a:buSzPts val="1400"/>
              <a:buChar char="•"/>
              <a:defRPr/>
            </a:lvl6pPr>
            <a:lvl7pPr marL="3200320" lvl="6" indent="-317492" algn="l">
              <a:lnSpc>
                <a:spcPct val="100000"/>
              </a:lnSpc>
              <a:spcBef>
                <a:spcPts val="300"/>
              </a:spcBef>
              <a:spcAft>
                <a:spcPts val="0"/>
              </a:spcAft>
              <a:buSzPts val="1400"/>
              <a:buChar char="•"/>
              <a:defRPr/>
            </a:lvl7pPr>
            <a:lvl8pPr marL="3657509" lvl="7" indent="-317492" algn="l">
              <a:lnSpc>
                <a:spcPct val="100000"/>
              </a:lnSpc>
              <a:spcBef>
                <a:spcPts val="300"/>
              </a:spcBef>
              <a:spcAft>
                <a:spcPts val="0"/>
              </a:spcAft>
              <a:buSzPts val="1400"/>
              <a:buChar char="•"/>
              <a:defRPr/>
            </a:lvl8pPr>
            <a:lvl9pPr marL="4114697" lvl="8" indent="-317492" algn="l">
              <a:lnSpc>
                <a:spcPct val="100000"/>
              </a:lnSpc>
              <a:spcBef>
                <a:spcPts val="300"/>
              </a:spcBef>
              <a:spcAft>
                <a:spcPts val="0"/>
              </a:spcAft>
              <a:buSzPts val="1400"/>
              <a:buChar char="•"/>
              <a:defRPr/>
            </a:lvl9pPr>
          </a:lstStyle>
          <a:p>
            <a:pPr lvl="0"/>
            <a:r>
              <a:rPr lang="en-GB" dirty="0"/>
              <a:t>Click to edit Master text styles</a:t>
            </a:r>
          </a:p>
        </p:txBody>
      </p:sp>
      <p:sp>
        <p:nvSpPr>
          <p:cNvPr id="7" name="Google Shape;3061;p366">
            <a:extLst>
              <a:ext uri="{FF2B5EF4-FFF2-40B4-BE49-F238E27FC236}">
                <a16:creationId xmlns:a16="http://schemas.microsoft.com/office/drawing/2014/main" id="{81BDF5B9-E928-4F6B-968D-21544EC98846}"/>
              </a:ext>
            </a:extLst>
          </p:cNvPr>
          <p:cNvSpPr>
            <a:spLocks noGrp="1"/>
          </p:cNvSpPr>
          <p:nvPr>
            <p:ph type="pic" idx="2"/>
          </p:nvPr>
        </p:nvSpPr>
        <p:spPr>
          <a:xfrm>
            <a:off x="2700337" y="895696"/>
            <a:ext cx="3743400" cy="3728700"/>
          </a:xfrm>
          <a:prstGeom prst="rect">
            <a:avLst/>
          </a:prstGeom>
          <a:noFill/>
          <a:ln>
            <a:noFill/>
          </a:ln>
        </p:spPr>
        <p:txBody>
          <a:bodyPr spcFirstLastPara="1" wrap="square" lIns="0" tIns="54000" rIns="0" bIns="0" anchor="ctr" anchorCtr="0">
            <a:noAutofit/>
          </a:bodyPr>
          <a:lstStyle>
            <a:lvl1pPr marR="0" lvl="0" algn="ctr" rtl="0">
              <a:lnSpc>
                <a:spcPct val="100000"/>
              </a:lnSpc>
              <a:spcBef>
                <a:spcPts val="300"/>
              </a:spcBef>
              <a:spcAft>
                <a:spcPts val="0"/>
              </a:spcAft>
              <a:buClr>
                <a:srgbClr val="529A43"/>
              </a:buClr>
              <a:buSzPts val="1700"/>
              <a:buFont typeface="Libre Franklin"/>
              <a:buNone/>
              <a:defRPr sz="1700" b="0" i="0" u="none" strike="noStrike" cap="none">
                <a:solidFill>
                  <a:schemeClr val="dk1"/>
                </a:solidFill>
                <a:latin typeface="+mn-lt"/>
                <a:ea typeface="Libre Franklin"/>
                <a:cs typeface="Libre Franklin"/>
                <a:sym typeface="Libre Franklin"/>
              </a:defRPr>
            </a:lvl1pPr>
            <a:lvl2pPr marR="0" lvl="1" algn="l" rtl="0">
              <a:lnSpc>
                <a:spcPct val="100000"/>
              </a:lnSpc>
              <a:spcBef>
                <a:spcPts val="300"/>
              </a:spcBef>
              <a:spcAft>
                <a:spcPts val="0"/>
              </a:spcAft>
              <a:buClr>
                <a:srgbClr val="529A43"/>
              </a:buClr>
              <a:buSzPts val="1400"/>
              <a:buFont typeface="Times"/>
              <a:buChar char="•"/>
              <a:defRPr sz="1400" b="0" i="0" u="none" strike="noStrike" cap="none">
                <a:solidFill>
                  <a:schemeClr val="dk1"/>
                </a:solidFill>
                <a:latin typeface="Libre Franklin"/>
                <a:ea typeface="Libre Franklin"/>
                <a:cs typeface="Libre Franklin"/>
                <a:sym typeface="Libre Franklin"/>
              </a:defRPr>
            </a:lvl2pPr>
            <a:lvl3pPr marR="0" lvl="2" algn="l" rtl="0">
              <a:lnSpc>
                <a:spcPct val="100000"/>
              </a:lnSpc>
              <a:spcBef>
                <a:spcPts val="400"/>
              </a:spcBef>
              <a:spcAft>
                <a:spcPts val="0"/>
              </a:spcAft>
              <a:buClr>
                <a:srgbClr val="529A43"/>
              </a:buClr>
              <a:buSzPts val="2000"/>
              <a:buFont typeface="Times"/>
              <a:buNone/>
              <a:defRPr sz="2000" b="0" i="0" u="none" strike="noStrike" cap="none">
                <a:solidFill>
                  <a:srgbClr val="000000"/>
                </a:solidFill>
                <a:latin typeface="Libre Franklin"/>
                <a:ea typeface="Libre Franklin"/>
                <a:cs typeface="Libre Franklin"/>
                <a:sym typeface="Libre Franklin"/>
              </a:defRPr>
            </a:lvl3pPr>
            <a:lvl4pPr marR="0" lvl="3" algn="l" rtl="0">
              <a:lnSpc>
                <a:spcPct val="100000"/>
              </a:lnSpc>
              <a:spcBef>
                <a:spcPts val="400"/>
              </a:spcBef>
              <a:spcAft>
                <a:spcPts val="0"/>
              </a:spcAft>
              <a:buClr>
                <a:srgbClr val="529A43"/>
              </a:buClr>
              <a:buSzPts val="2000"/>
              <a:buFont typeface="Times"/>
              <a:buChar char="•"/>
              <a:defRPr sz="2000" b="0" i="0" u="none" strike="noStrike" cap="none">
                <a:solidFill>
                  <a:srgbClr val="000000"/>
                </a:solidFill>
                <a:latin typeface="Libre Franklin"/>
                <a:ea typeface="Libre Franklin"/>
                <a:cs typeface="Libre Franklin"/>
                <a:sym typeface="Libre Franklin"/>
              </a:defRPr>
            </a:lvl4pPr>
            <a:lvl5pPr marR="0" lvl="4" algn="l" rtl="0">
              <a:lnSpc>
                <a:spcPct val="100000"/>
              </a:lnSpc>
              <a:spcBef>
                <a:spcPts val="400"/>
              </a:spcBef>
              <a:spcAft>
                <a:spcPts val="0"/>
              </a:spcAft>
              <a:buClr>
                <a:srgbClr val="529A43"/>
              </a:buClr>
              <a:buSzPts val="2000"/>
              <a:buFont typeface="Times"/>
              <a:buChar char="•"/>
              <a:defRPr sz="2000" b="0" i="0" u="none" strike="noStrike" cap="none">
                <a:solidFill>
                  <a:srgbClr val="000000"/>
                </a:solidFill>
                <a:latin typeface="Libre Franklin"/>
                <a:ea typeface="Libre Franklin"/>
                <a:cs typeface="Libre Franklin"/>
                <a:sym typeface="Libre Franklin"/>
              </a:defRPr>
            </a:lvl5pPr>
            <a:lvl6pPr marR="0" lvl="5"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6pPr>
            <a:lvl7pPr marR="0" lvl="6"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7pPr>
            <a:lvl8pPr marR="0" lvl="7"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8pPr>
            <a:lvl9pPr marR="0" lvl="8" algn="l" rtl="0">
              <a:lnSpc>
                <a:spcPct val="100000"/>
              </a:lnSpc>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9pPr>
          </a:lstStyle>
          <a:p>
            <a:r>
              <a:rPr lang="en-GB" dirty="0"/>
              <a:t>Click icon to add picture</a:t>
            </a:r>
            <a:endParaRPr dirty="0"/>
          </a:p>
        </p:txBody>
      </p:sp>
      <p:sp>
        <p:nvSpPr>
          <p:cNvPr id="8" name="Google Shape;3062;p366">
            <a:extLst>
              <a:ext uri="{FF2B5EF4-FFF2-40B4-BE49-F238E27FC236}">
                <a16:creationId xmlns:a16="http://schemas.microsoft.com/office/drawing/2014/main" id="{DD4C52AA-ACB6-4A90-95E8-EDB0DC7FA95F}"/>
              </a:ext>
            </a:extLst>
          </p:cNvPr>
          <p:cNvSpPr txBox="1">
            <a:spLocks noGrp="1"/>
          </p:cNvSpPr>
          <p:nvPr>
            <p:ph type="body" idx="3"/>
          </p:nvPr>
        </p:nvSpPr>
        <p:spPr>
          <a:xfrm>
            <a:off x="1" y="879480"/>
            <a:ext cx="1350300" cy="1248300"/>
          </a:xfrm>
          <a:prstGeom prst="rect">
            <a:avLst/>
          </a:prstGeom>
          <a:solidFill>
            <a:schemeClr val="accent1"/>
          </a:solidFill>
          <a:ln>
            <a:noFill/>
          </a:ln>
        </p:spPr>
        <p:txBody>
          <a:bodyPr spcFirstLastPara="1" wrap="square" lIns="0" tIns="0" rIns="0" bIns="0" anchor="ctr" anchorCtr="0">
            <a:noAutofit/>
          </a:bodyPr>
          <a:lstStyle>
            <a:lvl1pPr marL="0" lvl="0" indent="0" algn="ctr">
              <a:lnSpc>
                <a:spcPct val="100000"/>
              </a:lnSpc>
              <a:spcBef>
                <a:spcPts val="200"/>
              </a:spcBef>
              <a:spcAft>
                <a:spcPts val="0"/>
              </a:spcAft>
              <a:buSzPts val="900"/>
              <a:buFont typeface="Libre Franklin"/>
              <a:buChar char="•"/>
              <a:defRPr sz="1200">
                <a:solidFill>
                  <a:schemeClr val="lt1"/>
                </a:solidFill>
              </a:defRPr>
            </a:lvl1pPr>
            <a:lvl2pPr marL="914378" lvl="1" indent="-317492" algn="l">
              <a:lnSpc>
                <a:spcPct val="100000"/>
              </a:lnSpc>
              <a:spcBef>
                <a:spcPts val="300"/>
              </a:spcBef>
              <a:spcAft>
                <a:spcPts val="0"/>
              </a:spcAft>
              <a:buSzPts val="1400"/>
              <a:buChar char="•"/>
              <a:defRPr/>
            </a:lvl2pPr>
            <a:lvl3pPr marL="1371566" lvl="2" indent="-228594" algn="l">
              <a:lnSpc>
                <a:spcPct val="100000"/>
              </a:lnSpc>
              <a:spcBef>
                <a:spcPts val="300"/>
              </a:spcBef>
              <a:spcAft>
                <a:spcPts val="0"/>
              </a:spcAft>
              <a:buSzPts val="1400"/>
              <a:buNone/>
              <a:defRPr/>
            </a:lvl3pPr>
            <a:lvl4pPr marL="1828754" lvl="3" indent="-317492" algn="l">
              <a:lnSpc>
                <a:spcPct val="100000"/>
              </a:lnSpc>
              <a:spcBef>
                <a:spcPts val="300"/>
              </a:spcBef>
              <a:spcAft>
                <a:spcPts val="0"/>
              </a:spcAft>
              <a:buSzPts val="1400"/>
              <a:buChar char="•"/>
              <a:defRPr/>
            </a:lvl4pPr>
            <a:lvl5pPr marL="2285943" lvl="4" indent="-317492" algn="l">
              <a:lnSpc>
                <a:spcPct val="100000"/>
              </a:lnSpc>
              <a:spcBef>
                <a:spcPts val="300"/>
              </a:spcBef>
              <a:spcAft>
                <a:spcPts val="0"/>
              </a:spcAft>
              <a:buSzPts val="1400"/>
              <a:buChar char="•"/>
              <a:defRPr/>
            </a:lvl5pPr>
            <a:lvl6pPr marL="2743132" lvl="5" indent="-317492" algn="l">
              <a:lnSpc>
                <a:spcPct val="100000"/>
              </a:lnSpc>
              <a:spcBef>
                <a:spcPts val="300"/>
              </a:spcBef>
              <a:spcAft>
                <a:spcPts val="0"/>
              </a:spcAft>
              <a:buSzPts val="1400"/>
              <a:buChar char="•"/>
              <a:defRPr/>
            </a:lvl6pPr>
            <a:lvl7pPr marL="3200320" lvl="6" indent="-317492" algn="l">
              <a:lnSpc>
                <a:spcPct val="100000"/>
              </a:lnSpc>
              <a:spcBef>
                <a:spcPts val="300"/>
              </a:spcBef>
              <a:spcAft>
                <a:spcPts val="0"/>
              </a:spcAft>
              <a:buSzPts val="1400"/>
              <a:buChar char="•"/>
              <a:defRPr/>
            </a:lvl7pPr>
            <a:lvl8pPr marL="3657509" lvl="7" indent="-317492" algn="l">
              <a:lnSpc>
                <a:spcPct val="100000"/>
              </a:lnSpc>
              <a:spcBef>
                <a:spcPts val="300"/>
              </a:spcBef>
              <a:spcAft>
                <a:spcPts val="0"/>
              </a:spcAft>
              <a:buSzPts val="1400"/>
              <a:buChar char="•"/>
              <a:defRPr/>
            </a:lvl8pPr>
            <a:lvl9pPr marL="4114697" lvl="8" indent="-317492" algn="l">
              <a:lnSpc>
                <a:spcPct val="100000"/>
              </a:lnSpc>
              <a:spcBef>
                <a:spcPts val="300"/>
              </a:spcBef>
              <a:spcAft>
                <a:spcPts val="0"/>
              </a:spcAft>
              <a:buSzPts val="1400"/>
              <a:buChar char="•"/>
              <a:defRPr/>
            </a:lvl9pPr>
          </a:lstStyle>
          <a:p>
            <a:pPr lvl="0"/>
            <a:r>
              <a:rPr lang="en-GB" dirty="0"/>
              <a:t>Click to edit Master text styles</a:t>
            </a:r>
          </a:p>
        </p:txBody>
      </p:sp>
      <p:sp>
        <p:nvSpPr>
          <p:cNvPr id="9" name="Google Shape;3063;p366">
            <a:extLst>
              <a:ext uri="{FF2B5EF4-FFF2-40B4-BE49-F238E27FC236}">
                <a16:creationId xmlns:a16="http://schemas.microsoft.com/office/drawing/2014/main" id="{140118C3-B00F-4DC7-AEE2-8F0FE0255A5E}"/>
              </a:ext>
            </a:extLst>
          </p:cNvPr>
          <p:cNvSpPr txBox="1">
            <a:spLocks noGrp="1"/>
          </p:cNvSpPr>
          <p:nvPr>
            <p:ph type="body" idx="4"/>
          </p:nvPr>
        </p:nvSpPr>
        <p:spPr>
          <a:xfrm>
            <a:off x="1350169" y="2127784"/>
            <a:ext cx="1350300" cy="1248300"/>
          </a:xfrm>
          <a:prstGeom prst="rect">
            <a:avLst/>
          </a:prstGeom>
          <a:solidFill>
            <a:schemeClr val="tx2"/>
          </a:solidFill>
          <a:ln>
            <a:noFill/>
          </a:ln>
        </p:spPr>
        <p:txBody>
          <a:bodyPr spcFirstLastPara="1" wrap="square" lIns="0" tIns="0" rIns="0" bIns="0" anchor="ctr" anchorCtr="0">
            <a:noAutofit/>
          </a:bodyPr>
          <a:lstStyle>
            <a:lvl1pPr marL="0" lvl="0" indent="0" algn="ctr">
              <a:lnSpc>
                <a:spcPct val="100000"/>
              </a:lnSpc>
              <a:spcBef>
                <a:spcPts val="200"/>
              </a:spcBef>
              <a:spcAft>
                <a:spcPts val="0"/>
              </a:spcAft>
              <a:buSzPts val="1200"/>
              <a:buFont typeface="Libre Franklin"/>
              <a:buNone/>
              <a:defRPr sz="1200" kern="1200">
                <a:solidFill>
                  <a:schemeClr val="lt1"/>
                </a:solidFill>
                <a:latin typeface="+mn-lt"/>
                <a:ea typeface="+mn-ea"/>
                <a:cs typeface="+mn-cs"/>
              </a:defRPr>
            </a:lvl1pPr>
            <a:lvl2pPr marL="914378" lvl="1" indent="-336542" algn="l">
              <a:lnSpc>
                <a:spcPct val="100000"/>
              </a:lnSpc>
              <a:spcBef>
                <a:spcPts val="300"/>
              </a:spcBef>
              <a:spcAft>
                <a:spcPts val="0"/>
              </a:spcAft>
              <a:buSzPts val="1700"/>
              <a:buChar char="•"/>
              <a:defRPr sz="1700">
                <a:solidFill>
                  <a:schemeClr val="lt1"/>
                </a:solidFill>
              </a:defRPr>
            </a:lvl2pPr>
            <a:lvl3pPr marL="1371566" lvl="2" indent="-228594" algn="l">
              <a:lnSpc>
                <a:spcPct val="100000"/>
              </a:lnSpc>
              <a:spcBef>
                <a:spcPts val="300"/>
              </a:spcBef>
              <a:spcAft>
                <a:spcPts val="0"/>
              </a:spcAft>
              <a:buSzPts val="1700"/>
              <a:buNone/>
              <a:defRPr sz="1700">
                <a:solidFill>
                  <a:schemeClr val="lt1"/>
                </a:solidFill>
              </a:defRPr>
            </a:lvl3pPr>
            <a:lvl4pPr marL="1828754" lvl="3" indent="-336542" algn="l">
              <a:lnSpc>
                <a:spcPct val="100000"/>
              </a:lnSpc>
              <a:spcBef>
                <a:spcPts val="300"/>
              </a:spcBef>
              <a:spcAft>
                <a:spcPts val="0"/>
              </a:spcAft>
              <a:buSzPts val="1700"/>
              <a:buChar char="•"/>
              <a:defRPr sz="1700">
                <a:solidFill>
                  <a:schemeClr val="lt1"/>
                </a:solidFill>
              </a:defRPr>
            </a:lvl4pPr>
            <a:lvl5pPr marL="2285943" lvl="4" indent="-336542" algn="l">
              <a:lnSpc>
                <a:spcPct val="100000"/>
              </a:lnSpc>
              <a:spcBef>
                <a:spcPts val="300"/>
              </a:spcBef>
              <a:spcAft>
                <a:spcPts val="0"/>
              </a:spcAft>
              <a:buSzPts val="1700"/>
              <a:buChar char="•"/>
              <a:defRPr sz="1700">
                <a:solidFill>
                  <a:schemeClr val="lt1"/>
                </a:solidFill>
              </a:defRPr>
            </a:lvl5pPr>
            <a:lvl6pPr marL="2743132" lvl="5" indent="-317492" algn="l">
              <a:lnSpc>
                <a:spcPct val="100000"/>
              </a:lnSpc>
              <a:spcBef>
                <a:spcPts val="300"/>
              </a:spcBef>
              <a:spcAft>
                <a:spcPts val="0"/>
              </a:spcAft>
              <a:buSzPts val="1400"/>
              <a:buChar char="•"/>
              <a:defRPr/>
            </a:lvl6pPr>
            <a:lvl7pPr marL="3200320" lvl="6" indent="-317492" algn="l">
              <a:lnSpc>
                <a:spcPct val="100000"/>
              </a:lnSpc>
              <a:spcBef>
                <a:spcPts val="300"/>
              </a:spcBef>
              <a:spcAft>
                <a:spcPts val="0"/>
              </a:spcAft>
              <a:buSzPts val="1400"/>
              <a:buChar char="•"/>
              <a:defRPr/>
            </a:lvl7pPr>
            <a:lvl8pPr marL="3657509" lvl="7" indent="-317492" algn="l">
              <a:lnSpc>
                <a:spcPct val="100000"/>
              </a:lnSpc>
              <a:spcBef>
                <a:spcPts val="300"/>
              </a:spcBef>
              <a:spcAft>
                <a:spcPts val="0"/>
              </a:spcAft>
              <a:buSzPts val="1400"/>
              <a:buChar char="•"/>
              <a:defRPr/>
            </a:lvl8pPr>
            <a:lvl9pPr marL="4114697" lvl="8" indent="-317492" algn="l">
              <a:lnSpc>
                <a:spcPct val="100000"/>
              </a:lnSpc>
              <a:spcBef>
                <a:spcPts val="300"/>
              </a:spcBef>
              <a:spcAft>
                <a:spcPts val="0"/>
              </a:spcAft>
              <a:buSzPts val="1400"/>
              <a:buChar char="•"/>
              <a:defRPr/>
            </a:lvl9pPr>
          </a:lstStyle>
          <a:p>
            <a:pPr lvl="0"/>
            <a:r>
              <a:rPr lang="en-GB" dirty="0"/>
              <a:t>Click to edit Master text styles</a:t>
            </a:r>
          </a:p>
        </p:txBody>
      </p:sp>
      <p:sp>
        <p:nvSpPr>
          <p:cNvPr id="10" name="Google Shape;3064;p366">
            <a:extLst>
              <a:ext uri="{FF2B5EF4-FFF2-40B4-BE49-F238E27FC236}">
                <a16:creationId xmlns:a16="http://schemas.microsoft.com/office/drawing/2014/main" id="{D69BEE87-C36C-4286-99DC-C25FC740C8EE}"/>
              </a:ext>
            </a:extLst>
          </p:cNvPr>
          <p:cNvSpPr txBox="1">
            <a:spLocks noGrp="1"/>
          </p:cNvSpPr>
          <p:nvPr>
            <p:ph type="body" idx="5"/>
          </p:nvPr>
        </p:nvSpPr>
        <p:spPr>
          <a:xfrm>
            <a:off x="1" y="2127785"/>
            <a:ext cx="1350300" cy="1248300"/>
          </a:xfrm>
          <a:prstGeom prst="rect">
            <a:avLst/>
          </a:prstGeom>
          <a:solidFill>
            <a:schemeClr val="tx2"/>
          </a:solidFill>
          <a:ln>
            <a:noFill/>
          </a:ln>
        </p:spPr>
        <p:txBody>
          <a:bodyPr spcFirstLastPara="1" wrap="square" lIns="0" tIns="0" rIns="0" bIns="0" anchor="ctr" anchorCtr="0">
            <a:noAutofit/>
          </a:bodyPr>
          <a:lstStyle>
            <a:lvl1pPr marL="0" lvl="0" indent="0" algn="ctr">
              <a:lnSpc>
                <a:spcPct val="100000"/>
              </a:lnSpc>
              <a:spcBef>
                <a:spcPts val="200"/>
              </a:spcBef>
              <a:spcAft>
                <a:spcPts val="0"/>
              </a:spcAft>
              <a:buSzPts val="900"/>
              <a:buFont typeface="Libre Franklin"/>
              <a:buChar char="•"/>
              <a:defRPr sz="1200">
                <a:solidFill>
                  <a:schemeClr val="lt1"/>
                </a:solidFill>
              </a:defRPr>
            </a:lvl1pPr>
            <a:lvl2pPr marL="914378" lvl="1" indent="-317492" algn="l">
              <a:lnSpc>
                <a:spcPct val="100000"/>
              </a:lnSpc>
              <a:spcBef>
                <a:spcPts val="300"/>
              </a:spcBef>
              <a:spcAft>
                <a:spcPts val="0"/>
              </a:spcAft>
              <a:buSzPts val="1400"/>
              <a:buChar char="•"/>
              <a:defRPr/>
            </a:lvl2pPr>
            <a:lvl3pPr marL="1371566" lvl="2" indent="-228594" algn="l">
              <a:lnSpc>
                <a:spcPct val="100000"/>
              </a:lnSpc>
              <a:spcBef>
                <a:spcPts val="300"/>
              </a:spcBef>
              <a:spcAft>
                <a:spcPts val="0"/>
              </a:spcAft>
              <a:buSzPts val="1400"/>
              <a:buNone/>
              <a:defRPr/>
            </a:lvl3pPr>
            <a:lvl4pPr marL="1828754" lvl="3" indent="-317492" algn="l">
              <a:lnSpc>
                <a:spcPct val="100000"/>
              </a:lnSpc>
              <a:spcBef>
                <a:spcPts val="300"/>
              </a:spcBef>
              <a:spcAft>
                <a:spcPts val="0"/>
              </a:spcAft>
              <a:buSzPts val="1400"/>
              <a:buChar char="•"/>
              <a:defRPr/>
            </a:lvl4pPr>
            <a:lvl5pPr marL="2285943" lvl="4" indent="-317492" algn="l">
              <a:lnSpc>
                <a:spcPct val="100000"/>
              </a:lnSpc>
              <a:spcBef>
                <a:spcPts val="300"/>
              </a:spcBef>
              <a:spcAft>
                <a:spcPts val="0"/>
              </a:spcAft>
              <a:buSzPts val="1400"/>
              <a:buChar char="•"/>
              <a:defRPr/>
            </a:lvl5pPr>
            <a:lvl6pPr marL="2743132" lvl="5" indent="-317492" algn="l">
              <a:lnSpc>
                <a:spcPct val="100000"/>
              </a:lnSpc>
              <a:spcBef>
                <a:spcPts val="300"/>
              </a:spcBef>
              <a:spcAft>
                <a:spcPts val="0"/>
              </a:spcAft>
              <a:buSzPts val="1400"/>
              <a:buChar char="•"/>
              <a:defRPr/>
            </a:lvl6pPr>
            <a:lvl7pPr marL="3200320" lvl="6" indent="-317492" algn="l">
              <a:lnSpc>
                <a:spcPct val="100000"/>
              </a:lnSpc>
              <a:spcBef>
                <a:spcPts val="300"/>
              </a:spcBef>
              <a:spcAft>
                <a:spcPts val="0"/>
              </a:spcAft>
              <a:buSzPts val="1400"/>
              <a:buChar char="•"/>
              <a:defRPr/>
            </a:lvl7pPr>
            <a:lvl8pPr marL="3657509" lvl="7" indent="-317492" algn="l">
              <a:lnSpc>
                <a:spcPct val="100000"/>
              </a:lnSpc>
              <a:spcBef>
                <a:spcPts val="300"/>
              </a:spcBef>
              <a:spcAft>
                <a:spcPts val="0"/>
              </a:spcAft>
              <a:buSzPts val="1400"/>
              <a:buChar char="•"/>
              <a:defRPr/>
            </a:lvl8pPr>
            <a:lvl9pPr marL="4114697" lvl="8" indent="-317492" algn="l">
              <a:lnSpc>
                <a:spcPct val="100000"/>
              </a:lnSpc>
              <a:spcBef>
                <a:spcPts val="300"/>
              </a:spcBef>
              <a:spcAft>
                <a:spcPts val="0"/>
              </a:spcAft>
              <a:buSzPts val="1400"/>
              <a:buChar char="•"/>
              <a:defRPr/>
            </a:lvl9pPr>
          </a:lstStyle>
          <a:p>
            <a:pPr lvl="0"/>
            <a:r>
              <a:rPr lang="en-GB" dirty="0"/>
              <a:t>Click to edit Master text styles</a:t>
            </a:r>
          </a:p>
        </p:txBody>
      </p:sp>
      <p:sp>
        <p:nvSpPr>
          <p:cNvPr id="11" name="Google Shape;3065;p366">
            <a:extLst>
              <a:ext uri="{FF2B5EF4-FFF2-40B4-BE49-F238E27FC236}">
                <a16:creationId xmlns:a16="http://schemas.microsoft.com/office/drawing/2014/main" id="{D1456969-ECC6-4A9A-BDAF-C12E7B9F1829}"/>
              </a:ext>
            </a:extLst>
          </p:cNvPr>
          <p:cNvSpPr txBox="1">
            <a:spLocks noGrp="1"/>
          </p:cNvSpPr>
          <p:nvPr>
            <p:ph type="body" idx="6"/>
          </p:nvPr>
        </p:nvSpPr>
        <p:spPr>
          <a:xfrm>
            <a:off x="1350169" y="3376088"/>
            <a:ext cx="1350300" cy="1248300"/>
          </a:xfrm>
          <a:prstGeom prst="rect">
            <a:avLst/>
          </a:prstGeom>
          <a:solidFill>
            <a:schemeClr val="accent1"/>
          </a:solidFill>
          <a:ln>
            <a:noFill/>
          </a:ln>
        </p:spPr>
        <p:txBody>
          <a:bodyPr spcFirstLastPara="1" wrap="square" lIns="0" tIns="0" rIns="0" bIns="0" anchor="ctr" anchorCtr="0">
            <a:noAutofit/>
          </a:bodyPr>
          <a:lstStyle>
            <a:lvl1pPr marL="0" lvl="0" indent="0" algn="ctr">
              <a:lnSpc>
                <a:spcPct val="100000"/>
              </a:lnSpc>
              <a:spcBef>
                <a:spcPts val="200"/>
              </a:spcBef>
              <a:spcAft>
                <a:spcPts val="0"/>
              </a:spcAft>
              <a:buSzPts val="1200"/>
              <a:buFont typeface="Libre Franklin"/>
              <a:buNone/>
              <a:defRPr sz="1200">
                <a:solidFill>
                  <a:schemeClr val="lt1"/>
                </a:solidFill>
                <a:latin typeface="+mn-lt"/>
                <a:ea typeface="Libre Franklin"/>
                <a:cs typeface="Libre Franklin"/>
                <a:sym typeface="Libre Franklin"/>
              </a:defRPr>
            </a:lvl1pPr>
            <a:lvl2pPr marL="914378" lvl="1" indent="-336542" algn="l">
              <a:lnSpc>
                <a:spcPct val="100000"/>
              </a:lnSpc>
              <a:spcBef>
                <a:spcPts val="300"/>
              </a:spcBef>
              <a:spcAft>
                <a:spcPts val="0"/>
              </a:spcAft>
              <a:buSzPts val="1700"/>
              <a:buChar char="•"/>
              <a:defRPr sz="1700">
                <a:solidFill>
                  <a:schemeClr val="lt1"/>
                </a:solidFill>
              </a:defRPr>
            </a:lvl2pPr>
            <a:lvl3pPr marL="1371566" lvl="2" indent="-228594" algn="l">
              <a:lnSpc>
                <a:spcPct val="100000"/>
              </a:lnSpc>
              <a:spcBef>
                <a:spcPts val="300"/>
              </a:spcBef>
              <a:spcAft>
                <a:spcPts val="0"/>
              </a:spcAft>
              <a:buSzPts val="1700"/>
              <a:buNone/>
              <a:defRPr sz="1700">
                <a:solidFill>
                  <a:schemeClr val="lt1"/>
                </a:solidFill>
              </a:defRPr>
            </a:lvl3pPr>
            <a:lvl4pPr marL="1828754" lvl="3" indent="-336542" algn="l">
              <a:lnSpc>
                <a:spcPct val="100000"/>
              </a:lnSpc>
              <a:spcBef>
                <a:spcPts val="300"/>
              </a:spcBef>
              <a:spcAft>
                <a:spcPts val="0"/>
              </a:spcAft>
              <a:buSzPts val="1700"/>
              <a:buChar char="•"/>
              <a:defRPr sz="1700">
                <a:solidFill>
                  <a:schemeClr val="lt1"/>
                </a:solidFill>
              </a:defRPr>
            </a:lvl4pPr>
            <a:lvl5pPr marL="2285943" lvl="4" indent="-336542" algn="l">
              <a:lnSpc>
                <a:spcPct val="100000"/>
              </a:lnSpc>
              <a:spcBef>
                <a:spcPts val="300"/>
              </a:spcBef>
              <a:spcAft>
                <a:spcPts val="0"/>
              </a:spcAft>
              <a:buSzPts val="1700"/>
              <a:buChar char="•"/>
              <a:defRPr sz="1700">
                <a:solidFill>
                  <a:schemeClr val="lt1"/>
                </a:solidFill>
              </a:defRPr>
            </a:lvl5pPr>
            <a:lvl6pPr marL="2743132" lvl="5" indent="-317492" algn="l">
              <a:lnSpc>
                <a:spcPct val="100000"/>
              </a:lnSpc>
              <a:spcBef>
                <a:spcPts val="300"/>
              </a:spcBef>
              <a:spcAft>
                <a:spcPts val="0"/>
              </a:spcAft>
              <a:buSzPts val="1400"/>
              <a:buChar char="•"/>
              <a:defRPr/>
            </a:lvl6pPr>
            <a:lvl7pPr marL="3200320" lvl="6" indent="-317492" algn="l">
              <a:lnSpc>
                <a:spcPct val="100000"/>
              </a:lnSpc>
              <a:spcBef>
                <a:spcPts val="300"/>
              </a:spcBef>
              <a:spcAft>
                <a:spcPts val="0"/>
              </a:spcAft>
              <a:buSzPts val="1400"/>
              <a:buChar char="•"/>
              <a:defRPr/>
            </a:lvl7pPr>
            <a:lvl8pPr marL="3657509" lvl="7" indent="-317492" algn="l">
              <a:lnSpc>
                <a:spcPct val="100000"/>
              </a:lnSpc>
              <a:spcBef>
                <a:spcPts val="300"/>
              </a:spcBef>
              <a:spcAft>
                <a:spcPts val="0"/>
              </a:spcAft>
              <a:buSzPts val="1400"/>
              <a:buChar char="•"/>
              <a:defRPr/>
            </a:lvl8pPr>
            <a:lvl9pPr marL="4114697" lvl="8" indent="-317492" algn="l">
              <a:lnSpc>
                <a:spcPct val="100000"/>
              </a:lnSpc>
              <a:spcBef>
                <a:spcPts val="300"/>
              </a:spcBef>
              <a:spcAft>
                <a:spcPts val="0"/>
              </a:spcAft>
              <a:buSzPts val="1400"/>
              <a:buChar char="•"/>
              <a:defRPr/>
            </a:lvl9pPr>
          </a:lstStyle>
          <a:p>
            <a:pPr lvl="0"/>
            <a:r>
              <a:rPr lang="en-GB" dirty="0"/>
              <a:t>Click to edit Master text styles</a:t>
            </a:r>
          </a:p>
        </p:txBody>
      </p:sp>
      <p:sp>
        <p:nvSpPr>
          <p:cNvPr id="12" name="Google Shape;3066;p366">
            <a:extLst>
              <a:ext uri="{FF2B5EF4-FFF2-40B4-BE49-F238E27FC236}">
                <a16:creationId xmlns:a16="http://schemas.microsoft.com/office/drawing/2014/main" id="{18FBC3F8-DD33-4362-A0FB-AF2233D6EB7D}"/>
              </a:ext>
            </a:extLst>
          </p:cNvPr>
          <p:cNvSpPr txBox="1">
            <a:spLocks noGrp="1"/>
          </p:cNvSpPr>
          <p:nvPr>
            <p:ph type="body" idx="7"/>
          </p:nvPr>
        </p:nvSpPr>
        <p:spPr>
          <a:xfrm>
            <a:off x="1" y="3376089"/>
            <a:ext cx="1350300" cy="1248300"/>
          </a:xfrm>
          <a:prstGeom prst="rect">
            <a:avLst/>
          </a:prstGeom>
          <a:solidFill>
            <a:schemeClr val="accent1"/>
          </a:solidFill>
          <a:ln>
            <a:noFill/>
          </a:ln>
        </p:spPr>
        <p:txBody>
          <a:bodyPr spcFirstLastPara="1" wrap="square" lIns="0" tIns="0" rIns="0" bIns="0" anchor="ctr" anchorCtr="0">
            <a:noAutofit/>
          </a:bodyPr>
          <a:lstStyle>
            <a:lvl1pPr marL="0" lvl="0" indent="0" algn="ctr">
              <a:lnSpc>
                <a:spcPct val="100000"/>
              </a:lnSpc>
              <a:spcBef>
                <a:spcPts val="200"/>
              </a:spcBef>
              <a:spcAft>
                <a:spcPts val="0"/>
              </a:spcAft>
              <a:buSzPts val="900"/>
              <a:buFont typeface="Libre Franklin"/>
              <a:buChar char="•"/>
              <a:defRPr sz="1200">
                <a:solidFill>
                  <a:schemeClr val="lt1"/>
                </a:solidFill>
              </a:defRPr>
            </a:lvl1pPr>
            <a:lvl2pPr marL="914378" lvl="1" indent="-317492" algn="l">
              <a:lnSpc>
                <a:spcPct val="100000"/>
              </a:lnSpc>
              <a:spcBef>
                <a:spcPts val="300"/>
              </a:spcBef>
              <a:spcAft>
                <a:spcPts val="0"/>
              </a:spcAft>
              <a:buSzPts val="1400"/>
              <a:buChar char="•"/>
              <a:defRPr/>
            </a:lvl2pPr>
            <a:lvl3pPr marL="1371566" lvl="2" indent="-228594" algn="l">
              <a:lnSpc>
                <a:spcPct val="100000"/>
              </a:lnSpc>
              <a:spcBef>
                <a:spcPts val="300"/>
              </a:spcBef>
              <a:spcAft>
                <a:spcPts val="0"/>
              </a:spcAft>
              <a:buSzPts val="1400"/>
              <a:buNone/>
              <a:defRPr/>
            </a:lvl3pPr>
            <a:lvl4pPr marL="1828754" lvl="3" indent="-317492" algn="l">
              <a:lnSpc>
                <a:spcPct val="100000"/>
              </a:lnSpc>
              <a:spcBef>
                <a:spcPts val="300"/>
              </a:spcBef>
              <a:spcAft>
                <a:spcPts val="0"/>
              </a:spcAft>
              <a:buSzPts val="1400"/>
              <a:buChar char="•"/>
              <a:defRPr/>
            </a:lvl4pPr>
            <a:lvl5pPr marL="2285943" lvl="4" indent="-317492" algn="l">
              <a:lnSpc>
                <a:spcPct val="100000"/>
              </a:lnSpc>
              <a:spcBef>
                <a:spcPts val="300"/>
              </a:spcBef>
              <a:spcAft>
                <a:spcPts val="0"/>
              </a:spcAft>
              <a:buSzPts val="1400"/>
              <a:buChar char="•"/>
              <a:defRPr/>
            </a:lvl5pPr>
            <a:lvl6pPr marL="2743132" lvl="5" indent="-317492" algn="l">
              <a:lnSpc>
                <a:spcPct val="100000"/>
              </a:lnSpc>
              <a:spcBef>
                <a:spcPts val="300"/>
              </a:spcBef>
              <a:spcAft>
                <a:spcPts val="0"/>
              </a:spcAft>
              <a:buSzPts val="1400"/>
              <a:buChar char="•"/>
              <a:defRPr/>
            </a:lvl6pPr>
            <a:lvl7pPr marL="3200320" lvl="6" indent="-317492" algn="l">
              <a:lnSpc>
                <a:spcPct val="100000"/>
              </a:lnSpc>
              <a:spcBef>
                <a:spcPts val="300"/>
              </a:spcBef>
              <a:spcAft>
                <a:spcPts val="0"/>
              </a:spcAft>
              <a:buSzPts val="1400"/>
              <a:buChar char="•"/>
              <a:defRPr/>
            </a:lvl7pPr>
            <a:lvl8pPr marL="3657509" lvl="7" indent="-317492" algn="l">
              <a:lnSpc>
                <a:spcPct val="100000"/>
              </a:lnSpc>
              <a:spcBef>
                <a:spcPts val="300"/>
              </a:spcBef>
              <a:spcAft>
                <a:spcPts val="0"/>
              </a:spcAft>
              <a:buSzPts val="1400"/>
              <a:buChar char="•"/>
              <a:defRPr/>
            </a:lvl8pPr>
            <a:lvl9pPr marL="4114697" lvl="8" indent="-317492" algn="l">
              <a:lnSpc>
                <a:spcPct val="100000"/>
              </a:lnSpc>
              <a:spcBef>
                <a:spcPts val="300"/>
              </a:spcBef>
              <a:spcAft>
                <a:spcPts val="0"/>
              </a:spcAft>
              <a:buSzPts val="1400"/>
              <a:buChar char="•"/>
              <a:defRPr/>
            </a:lvl9pPr>
          </a:lstStyle>
          <a:p>
            <a:pPr lvl="0"/>
            <a:r>
              <a:rPr lang="en-GB" dirty="0"/>
              <a:t>Click to edit Master text styles</a:t>
            </a:r>
          </a:p>
        </p:txBody>
      </p:sp>
      <p:sp>
        <p:nvSpPr>
          <p:cNvPr id="19" name="Google Shape;3085;p367">
            <a:extLst>
              <a:ext uri="{FF2B5EF4-FFF2-40B4-BE49-F238E27FC236}">
                <a16:creationId xmlns:a16="http://schemas.microsoft.com/office/drawing/2014/main" id="{AA08E550-6B08-45D5-8915-3F01366CA66B}"/>
              </a:ext>
            </a:extLst>
          </p:cNvPr>
          <p:cNvSpPr txBox="1">
            <a:spLocks noGrp="1"/>
          </p:cNvSpPr>
          <p:nvPr>
            <p:ph type="body" idx="8"/>
          </p:nvPr>
        </p:nvSpPr>
        <p:spPr>
          <a:xfrm>
            <a:off x="7793832" y="879476"/>
            <a:ext cx="1350300" cy="1872000"/>
          </a:xfrm>
          <a:prstGeom prst="rect">
            <a:avLst/>
          </a:prstGeom>
          <a:solidFill>
            <a:schemeClr val="accent1"/>
          </a:solidFill>
          <a:ln>
            <a:noFill/>
          </a:ln>
        </p:spPr>
        <p:txBody>
          <a:bodyPr spcFirstLastPara="1" wrap="square" lIns="0" tIns="0" rIns="0" bIns="0" anchor="ctr" anchorCtr="0">
            <a:noAutofit/>
          </a:bodyPr>
          <a:lstStyle>
            <a:lvl1pPr marL="0" lvl="0" indent="0" algn="ctr">
              <a:lnSpc>
                <a:spcPct val="100000"/>
              </a:lnSpc>
              <a:spcBef>
                <a:spcPts val="200"/>
              </a:spcBef>
              <a:spcAft>
                <a:spcPts val="0"/>
              </a:spcAft>
              <a:buClr>
                <a:srgbClr val="529A43"/>
              </a:buClr>
              <a:buSzPts val="900"/>
              <a:buFont typeface="Libre Franklin"/>
              <a:buChar char="•"/>
              <a:defRPr sz="1200">
                <a:solidFill>
                  <a:schemeClr val="lt1"/>
                </a:solidFill>
              </a:defRPr>
            </a:lvl1pPr>
            <a:lvl2pPr marL="914378" lvl="1" indent="-304793" algn="l">
              <a:lnSpc>
                <a:spcPct val="100000"/>
              </a:lnSpc>
              <a:spcBef>
                <a:spcPts val="200"/>
              </a:spcBef>
              <a:spcAft>
                <a:spcPts val="0"/>
              </a:spcAft>
              <a:buClr>
                <a:srgbClr val="529A43"/>
              </a:buClr>
              <a:buSzPts val="1200"/>
              <a:buChar char="•"/>
              <a:defRPr sz="1200">
                <a:solidFill>
                  <a:srgbClr val="000000"/>
                </a:solidFill>
              </a:defRPr>
            </a:lvl2pPr>
            <a:lvl3pPr marL="1371566" lvl="2" indent="-228594" algn="l">
              <a:lnSpc>
                <a:spcPct val="100000"/>
              </a:lnSpc>
              <a:spcBef>
                <a:spcPts val="400"/>
              </a:spcBef>
              <a:spcAft>
                <a:spcPts val="0"/>
              </a:spcAft>
              <a:buClr>
                <a:srgbClr val="529A43"/>
              </a:buClr>
              <a:buSzPts val="2000"/>
              <a:buNone/>
              <a:defRPr sz="2000">
                <a:solidFill>
                  <a:srgbClr val="000000"/>
                </a:solidFill>
              </a:defRPr>
            </a:lvl3pPr>
            <a:lvl4pPr marL="1828754" lvl="3" indent="-342892" algn="l">
              <a:lnSpc>
                <a:spcPct val="100000"/>
              </a:lnSpc>
              <a:spcBef>
                <a:spcPts val="400"/>
              </a:spcBef>
              <a:spcAft>
                <a:spcPts val="0"/>
              </a:spcAft>
              <a:buClr>
                <a:srgbClr val="529A43"/>
              </a:buClr>
              <a:buSzPts val="1800"/>
              <a:buChar char="•"/>
              <a:defRPr sz="1800">
                <a:solidFill>
                  <a:srgbClr val="000000"/>
                </a:solidFill>
              </a:defRPr>
            </a:lvl4pPr>
            <a:lvl5pPr marL="2285943" lvl="4" indent="-342892" algn="l">
              <a:lnSpc>
                <a:spcPct val="100000"/>
              </a:lnSpc>
              <a:spcBef>
                <a:spcPts val="400"/>
              </a:spcBef>
              <a:spcAft>
                <a:spcPts val="0"/>
              </a:spcAft>
              <a:buClr>
                <a:srgbClr val="529A43"/>
              </a:buClr>
              <a:buSzPts val="1800"/>
              <a:buChar char="•"/>
              <a:defRPr sz="1800">
                <a:solidFill>
                  <a:srgbClr val="000000"/>
                </a:solidFill>
              </a:defRPr>
            </a:lvl5pPr>
            <a:lvl6pPr marL="2743132" lvl="5" indent="-342892" algn="l">
              <a:lnSpc>
                <a:spcPct val="100000"/>
              </a:lnSpc>
              <a:spcBef>
                <a:spcPts val="400"/>
              </a:spcBef>
              <a:spcAft>
                <a:spcPts val="0"/>
              </a:spcAft>
              <a:buSzPts val="1800"/>
              <a:buChar char="•"/>
              <a:defRPr sz="1800"/>
            </a:lvl6pPr>
            <a:lvl7pPr marL="3200320" lvl="6" indent="-342892" algn="l">
              <a:lnSpc>
                <a:spcPct val="100000"/>
              </a:lnSpc>
              <a:spcBef>
                <a:spcPts val="400"/>
              </a:spcBef>
              <a:spcAft>
                <a:spcPts val="0"/>
              </a:spcAft>
              <a:buSzPts val="1800"/>
              <a:buChar char="•"/>
              <a:defRPr sz="1800"/>
            </a:lvl7pPr>
            <a:lvl8pPr marL="3657509" lvl="7" indent="-342892" algn="l">
              <a:lnSpc>
                <a:spcPct val="100000"/>
              </a:lnSpc>
              <a:spcBef>
                <a:spcPts val="400"/>
              </a:spcBef>
              <a:spcAft>
                <a:spcPts val="0"/>
              </a:spcAft>
              <a:buSzPts val="1800"/>
              <a:buChar char="•"/>
              <a:defRPr sz="1800"/>
            </a:lvl8pPr>
            <a:lvl9pPr marL="4114697" lvl="8" indent="-342892" algn="l">
              <a:lnSpc>
                <a:spcPct val="100000"/>
              </a:lnSpc>
              <a:spcBef>
                <a:spcPts val="400"/>
              </a:spcBef>
              <a:spcAft>
                <a:spcPts val="0"/>
              </a:spcAft>
              <a:buSzPts val="1800"/>
              <a:buChar char="•"/>
              <a:defRPr sz="1800"/>
            </a:lvl9pPr>
          </a:lstStyle>
          <a:p>
            <a:pPr lvl="0"/>
            <a:r>
              <a:rPr lang="en-GB" dirty="0"/>
              <a:t>Click to edit Master text styles</a:t>
            </a:r>
          </a:p>
        </p:txBody>
      </p:sp>
      <p:sp>
        <p:nvSpPr>
          <p:cNvPr id="20" name="Google Shape;3086;p367">
            <a:extLst>
              <a:ext uri="{FF2B5EF4-FFF2-40B4-BE49-F238E27FC236}">
                <a16:creationId xmlns:a16="http://schemas.microsoft.com/office/drawing/2014/main" id="{83E0D49A-E7FF-4ED4-BF91-D6504174D397}"/>
              </a:ext>
            </a:extLst>
          </p:cNvPr>
          <p:cNvSpPr txBox="1">
            <a:spLocks noGrp="1"/>
          </p:cNvSpPr>
          <p:nvPr>
            <p:ph type="body" idx="9"/>
          </p:nvPr>
        </p:nvSpPr>
        <p:spPr>
          <a:xfrm>
            <a:off x="7793832" y="2763758"/>
            <a:ext cx="1350300" cy="1860600"/>
          </a:xfrm>
          <a:prstGeom prst="rect">
            <a:avLst/>
          </a:prstGeom>
          <a:solidFill>
            <a:schemeClr val="tx2"/>
          </a:solidFill>
          <a:ln>
            <a:noFill/>
          </a:ln>
        </p:spPr>
        <p:txBody>
          <a:bodyPr spcFirstLastPara="1" wrap="square" lIns="0" tIns="0" rIns="0" bIns="0" anchor="ctr" anchorCtr="0">
            <a:noAutofit/>
          </a:bodyPr>
          <a:lstStyle>
            <a:lvl1pPr marL="0" lvl="0" indent="0" algn="ctr">
              <a:lnSpc>
                <a:spcPct val="100000"/>
              </a:lnSpc>
              <a:spcBef>
                <a:spcPts val="200"/>
              </a:spcBef>
              <a:spcAft>
                <a:spcPts val="0"/>
              </a:spcAft>
              <a:buSzPts val="900"/>
              <a:buFont typeface="Libre Franklin"/>
              <a:buChar char="•"/>
              <a:defRPr sz="1200">
                <a:solidFill>
                  <a:schemeClr val="lt1"/>
                </a:solidFill>
              </a:defRPr>
            </a:lvl1pPr>
            <a:lvl2pPr marL="914378" lvl="1" indent="-317492" algn="l">
              <a:lnSpc>
                <a:spcPct val="100000"/>
              </a:lnSpc>
              <a:spcBef>
                <a:spcPts val="300"/>
              </a:spcBef>
              <a:spcAft>
                <a:spcPts val="0"/>
              </a:spcAft>
              <a:buSzPts val="1400"/>
              <a:buChar char="•"/>
              <a:defRPr/>
            </a:lvl2pPr>
            <a:lvl3pPr marL="1371566" lvl="2" indent="-228594" algn="l">
              <a:lnSpc>
                <a:spcPct val="100000"/>
              </a:lnSpc>
              <a:spcBef>
                <a:spcPts val="300"/>
              </a:spcBef>
              <a:spcAft>
                <a:spcPts val="0"/>
              </a:spcAft>
              <a:buSzPts val="1400"/>
              <a:buNone/>
              <a:defRPr/>
            </a:lvl3pPr>
            <a:lvl4pPr marL="1828754" lvl="3" indent="-317492" algn="l">
              <a:lnSpc>
                <a:spcPct val="100000"/>
              </a:lnSpc>
              <a:spcBef>
                <a:spcPts val="300"/>
              </a:spcBef>
              <a:spcAft>
                <a:spcPts val="0"/>
              </a:spcAft>
              <a:buSzPts val="1400"/>
              <a:buChar char="•"/>
              <a:defRPr/>
            </a:lvl4pPr>
            <a:lvl5pPr marL="2285943" lvl="4" indent="-317492" algn="l">
              <a:lnSpc>
                <a:spcPct val="100000"/>
              </a:lnSpc>
              <a:spcBef>
                <a:spcPts val="300"/>
              </a:spcBef>
              <a:spcAft>
                <a:spcPts val="0"/>
              </a:spcAft>
              <a:buSzPts val="1400"/>
              <a:buChar char="•"/>
              <a:defRPr/>
            </a:lvl5pPr>
            <a:lvl6pPr marL="2743132" lvl="5" indent="-317492" algn="l">
              <a:lnSpc>
                <a:spcPct val="100000"/>
              </a:lnSpc>
              <a:spcBef>
                <a:spcPts val="300"/>
              </a:spcBef>
              <a:spcAft>
                <a:spcPts val="0"/>
              </a:spcAft>
              <a:buSzPts val="1400"/>
              <a:buChar char="•"/>
              <a:defRPr/>
            </a:lvl6pPr>
            <a:lvl7pPr marL="3200320" lvl="6" indent="-317492" algn="l">
              <a:lnSpc>
                <a:spcPct val="100000"/>
              </a:lnSpc>
              <a:spcBef>
                <a:spcPts val="300"/>
              </a:spcBef>
              <a:spcAft>
                <a:spcPts val="0"/>
              </a:spcAft>
              <a:buSzPts val="1400"/>
              <a:buChar char="•"/>
              <a:defRPr/>
            </a:lvl7pPr>
            <a:lvl8pPr marL="3657509" lvl="7" indent="-317492" algn="l">
              <a:lnSpc>
                <a:spcPct val="100000"/>
              </a:lnSpc>
              <a:spcBef>
                <a:spcPts val="300"/>
              </a:spcBef>
              <a:spcAft>
                <a:spcPts val="0"/>
              </a:spcAft>
              <a:buSzPts val="1400"/>
              <a:buChar char="•"/>
              <a:defRPr/>
            </a:lvl8pPr>
            <a:lvl9pPr marL="4114697" lvl="8" indent="-317492" algn="l">
              <a:lnSpc>
                <a:spcPct val="100000"/>
              </a:lnSpc>
              <a:spcBef>
                <a:spcPts val="300"/>
              </a:spcBef>
              <a:spcAft>
                <a:spcPts val="0"/>
              </a:spcAft>
              <a:buSzPts val="1400"/>
              <a:buChar char="•"/>
              <a:defRPr/>
            </a:lvl9pPr>
          </a:lstStyle>
          <a:p>
            <a:pPr lvl="0"/>
            <a:r>
              <a:rPr lang="en-GB" dirty="0"/>
              <a:t>Click to edit Master text styles</a:t>
            </a:r>
          </a:p>
        </p:txBody>
      </p:sp>
      <p:sp>
        <p:nvSpPr>
          <p:cNvPr id="21" name="Google Shape;3087;p367">
            <a:extLst>
              <a:ext uri="{FF2B5EF4-FFF2-40B4-BE49-F238E27FC236}">
                <a16:creationId xmlns:a16="http://schemas.microsoft.com/office/drawing/2014/main" id="{1CD597E3-855B-440D-9EB3-51B7EDC23570}"/>
              </a:ext>
            </a:extLst>
          </p:cNvPr>
          <p:cNvSpPr txBox="1">
            <a:spLocks noGrp="1"/>
          </p:cNvSpPr>
          <p:nvPr>
            <p:ph type="body" idx="13"/>
          </p:nvPr>
        </p:nvSpPr>
        <p:spPr>
          <a:xfrm>
            <a:off x="6443662" y="879476"/>
            <a:ext cx="1350300" cy="1872000"/>
          </a:xfrm>
          <a:prstGeom prst="rect">
            <a:avLst/>
          </a:prstGeom>
          <a:solidFill>
            <a:schemeClr val="accent1"/>
          </a:solidFill>
          <a:ln>
            <a:noFill/>
          </a:ln>
        </p:spPr>
        <p:txBody>
          <a:bodyPr spcFirstLastPara="1" wrap="square" lIns="0" tIns="0" rIns="0" bIns="0" anchor="ctr" anchorCtr="0">
            <a:noAutofit/>
          </a:bodyPr>
          <a:lstStyle>
            <a:lvl1pPr marL="0" lvl="0" indent="0" algn="ctr">
              <a:lnSpc>
                <a:spcPct val="100000"/>
              </a:lnSpc>
              <a:spcBef>
                <a:spcPts val="200"/>
              </a:spcBef>
              <a:spcAft>
                <a:spcPts val="0"/>
              </a:spcAft>
              <a:buSzPts val="1200"/>
              <a:buFont typeface="Libre Franklin"/>
              <a:buNone/>
              <a:defRPr sz="1200">
                <a:solidFill>
                  <a:schemeClr val="lt1"/>
                </a:solidFill>
                <a:latin typeface="+mn-lt"/>
                <a:ea typeface="Libre Franklin"/>
                <a:cs typeface="Libre Franklin"/>
                <a:sym typeface="Libre Franklin"/>
              </a:defRPr>
            </a:lvl1pPr>
            <a:lvl2pPr marL="914378" lvl="1" indent="-336542" algn="l">
              <a:lnSpc>
                <a:spcPct val="100000"/>
              </a:lnSpc>
              <a:spcBef>
                <a:spcPts val="300"/>
              </a:spcBef>
              <a:spcAft>
                <a:spcPts val="0"/>
              </a:spcAft>
              <a:buSzPts val="1700"/>
              <a:buChar char="•"/>
              <a:defRPr sz="1700">
                <a:solidFill>
                  <a:schemeClr val="lt1"/>
                </a:solidFill>
              </a:defRPr>
            </a:lvl2pPr>
            <a:lvl3pPr marL="1371566" lvl="2" indent="-228594" algn="l">
              <a:lnSpc>
                <a:spcPct val="100000"/>
              </a:lnSpc>
              <a:spcBef>
                <a:spcPts val="300"/>
              </a:spcBef>
              <a:spcAft>
                <a:spcPts val="0"/>
              </a:spcAft>
              <a:buSzPts val="1700"/>
              <a:buNone/>
              <a:defRPr sz="1700">
                <a:solidFill>
                  <a:schemeClr val="lt1"/>
                </a:solidFill>
              </a:defRPr>
            </a:lvl3pPr>
            <a:lvl4pPr marL="1828754" lvl="3" indent="-336542" algn="l">
              <a:lnSpc>
                <a:spcPct val="100000"/>
              </a:lnSpc>
              <a:spcBef>
                <a:spcPts val="300"/>
              </a:spcBef>
              <a:spcAft>
                <a:spcPts val="0"/>
              </a:spcAft>
              <a:buSzPts val="1700"/>
              <a:buChar char="•"/>
              <a:defRPr sz="1700">
                <a:solidFill>
                  <a:schemeClr val="lt1"/>
                </a:solidFill>
              </a:defRPr>
            </a:lvl4pPr>
            <a:lvl5pPr marL="2285943" lvl="4" indent="-336542" algn="l">
              <a:lnSpc>
                <a:spcPct val="100000"/>
              </a:lnSpc>
              <a:spcBef>
                <a:spcPts val="300"/>
              </a:spcBef>
              <a:spcAft>
                <a:spcPts val="0"/>
              </a:spcAft>
              <a:buSzPts val="1700"/>
              <a:buChar char="•"/>
              <a:defRPr sz="1700">
                <a:solidFill>
                  <a:schemeClr val="lt1"/>
                </a:solidFill>
              </a:defRPr>
            </a:lvl5pPr>
            <a:lvl6pPr marL="2743132" lvl="5" indent="-317492" algn="l">
              <a:lnSpc>
                <a:spcPct val="100000"/>
              </a:lnSpc>
              <a:spcBef>
                <a:spcPts val="300"/>
              </a:spcBef>
              <a:spcAft>
                <a:spcPts val="0"/>
              </a:spcAft>
              <a:buSzPts val="1400"/>
              <a:buChar char="•"/>
              <a:defRPr/>
            </a:lvl6pPr>
            <a:lvl7pPr marL="3200320" lvl="6" indent="-317492" algn="l">
              <a:lnSpc>
                <a:spcPct val="100000"/>
              </a:lnSpc>
              <a:spcBef>
                <a:spcPts val="300"/>
              </a:spcBef>
              <a:spcAft>
                <a:spcPts val="0"/>
              </a:spcAft>
              <a:buSzPts val="1400"/>
              <a:buChar char="•"/>
              <a:defRPr/>
            </a:lvl7pPr>
            <a:lvl8pPr marL="3657509" lvl="7" indent="-317492" algn="l">
              <a:lnSpc>
                <a:spcPct val="100000"/>
              </a:lnSpc>
              <a:spcBef>
                <a:spcPts val="300"/>
              </a:spcBef>
              <a:spcAft>
                <a:spcPts val="0"/>
              </a:spcAft>
              <a:buSzPts val="1400"/>
              <a:buChar char="•"/>
              <a:defRPr/>
            </a:lvl8pPr>
            <a:lvl9pPr marL="4114697" lvl="8" indent="-317492" algn="l">
              <a:lnSpc>
                <a:spcPct val="100000"/>
              </a:lnSpc>
              <a:spcBef>
                <a:spcPts val="300"/>
              </a:spcBef>
              <a:spcAft>
                <a:spcPts val="0"/>
              </a:spcAft>
              <a:buSzPts val="1400"/>
              <a:buChar char="•"/>
              <a:defRPr/>
            </a:lvl9pPr>
          </a:lstStyle>
          <a:p>
            <a:pPr lvl="0"/>
            <a:r>
              <a:rPr lang="en-GB" dirty="0"/>
              <a:t>Click to edit Master text styles</a:t>
            </a:r>
          </a:p>
        </p:txBody>
      </p:sp>
      <p:sp>
        <p:nvSpPr>
          <p:cNvPr id="22" name="Google Shape;3088;p367">
            <a:extLst>
              <a:ext uri="{FF2B5EF4-FFF2-40B4-BE49-F238E27FC236}">
                <a16:creationId xmlns:a16="http://schemas.microsoft.com/office/drawing/2014/main" id="{E7A8A094-A9BB-470C-9BC6-7EBA7673E850}"/>
              </a:ext>
            </a:extLst>
          </p:cNvPr>
          <p:cNvSpPr txBox="1">
            <a:spLocks noGrp="1"/>
          </p:cNvSpPr>
          <p:nvPr>
            <p:ph type="body" idx="14"/>
          </p:nvPr>
        </p:nvSpPr>
        <p:spPr>
          <a:xfrm>
            <a:off x="6443662" y="2763758"/>
            <a:ext cx="1350300" cy="1860600"/>
          </a:xfrm>
          <a:prstGeom prst="rect">
            <a:avLst/>
          </a:prstGeom>
          <a:solidFill>
            <a:schemeClr val="tx2"/>
          </a:solidFill>
          <a:ln>
            <a:noFill/>
          </a:ln>
        </p:spPr>
        <p:txBody>
          <a:bodyPr spcFirstLastPara="1" wrap="square" lIns="0" tIns="0" rIns="0" bIns="0" anchor="ctr" anchorCtr="0">
            <a:noAutofit/>
          </a:bodyPr>
          <a:lstStyle>
            <a:lvl1pPr marL="0" lvl="0" indent="0" algn="ctr">
              <a:lnSpc>
                <a:spcPct val="100000"/>
              </a:lnSpc>
              <a:spcBef>
                <a:spcPts val="200"/>
              </a:spcBef>
              <a:spcAft>
                <a:spcPts val="0"/>
              </a:spcAft>
              <a:buSzPts val="1200"/>
              <a:buFont typeface="Libre Franklin"/>
              <a:buNone/>
              <a:defRPr sz="1200">
                <a:solidFill>
                  <a:schemeClr val="lt1"/>
                </a:solidFill>
                <a:latin typeface="+mn-lt"/>
                <a:ea typeface="Libre Franklin"/>
                <a:cs typeface="Libre Franklin"/>
                <a:sym typeface="Libre Franklin"/>
              </a:defRPr>
            </a:lvl1pPr>
            <a:lvl2pPr marL="914378" lvl="1" indent="-336542" algn="l">
              <a:lnSpc>
                <a:spcPct val="100000"/>
              </a:lnSpc>
              <a:spcBef>
                <a:spcPts val="300"/>
              </a:spcBef>
              <a:spcAft>
                <a:spcPts val="0"/>
              </a:spcAft>
              <a:buSzPts val="1700"/>
              <a:buChar char="•"/>
              <a:defRPr sz="1700">
                <a:solidFill>
                  <a:schemeClr val="lt1"/>
                </a:solidFill>
              </a:defRPr>
            </a:lvl2pPr>
            <a:lvl3pPr marL="1371566" lvl="2" indent="-228594" algn="l">
              <a:lnSpc>
                <a:spcPct val="100000"/>
              </a:lnSpc>
              <a:spcBef>
                <a:spcPts val="300"/>
              </a:spcBef>
              <a:spcAft>
                <a:spcPts val="0"/>
              </a:spcAft>
              <a:buSzPts val="1700"/>
              <a:buNone/>
              <a:defRPr sz="1700">
                <a:solidFill>
                  <a:schemeClr val="lt1"/>
                </a:solidFill>
              </a:defRPr>
            </a:lvl3pPr>
            <a:lvl4pPr marL="1828754" lvl="3" indent="-336542" algn="l">
              <a:lnSpc>
                <a:spcPct val="100000"/>
              </a:lnSpc>
              <a:spcBef>
                <a:spcPts val="300"/>
              </a:spcBef>
              <a:spcAft>
                <a:spcPts val="0"/>
              </a:spcAft>
              <a:buSzPts val="1700"/>
              <a:buChar char="•"/>
              <a:defRPr sz="1700">
                <a:solidFill>
                  <a:schemeClr val="lt1"/>
                </a:solidFill>
              </a:defRPr>
            </a:lvl4pPr>
            <a:lvl5pPr marL="2285943" lvl="4" indent="-336542" algn="l">
              <a:lnSpc>
                <a:spcPct val="100000"/>
              </a:lnSpc>
              <a:spcBef>
                <a:spcPts val="300"/>
              </a:spcBef>
              <a:spcAft>
                <a:spcPts val="0"/>
              </a:spcAft>
              <a:buSzPts val="1700"/>
              <a:buChar char="•"/>
              <a:defRPr sz="1700">
                <a:solidFill>
                  <a:schemeClr val="lt1"/>
                </a:solidFill>
              </a:defRPr>
            </a:lvl5pPr>
            <a:lvl6pPr marL="2743132" lvl="5" indent="-317492" algn="l">
              <a:lnSpc>
                <a:spcPct val="100000"/>
              </a:lnSpc>
              <a:spcBef>
                <a:spcPts val="300"/>
              </a:spcBef>
              <a:spcAft>
                <a:spcPts val="0"/>
              </a:spcAft>
              <a:buSzPts val="1400"/>
              <a:buChar char="•"/>
              <a:defRPr/>
            </a:lvl6pPr>
            <a:lvl7pPr marL="3200320" lvl="6" indent="-317492" algn="l">
              <a:lnSpc>
                <a:spcPct val="100000"/>
              </a:lnSpc>
              <a:spcBef>
                <a:spcPts val="300"/>
              </a:spcBef>
              <a:spcAft>
                <a:spcPts val="0"/>
              </a:spcAft>
              <a:buSzPts val="1400"/>
              <a:buChar char="•"/>
              <a:defRPr/>
            </a:lvl7pPr>
            <a:lvl8pPr marL="3657509" lvl="7" indent="-317492" algn="l">
              <a:lnSpc>
                <a:spcPct val="100000"/>
              </a:lnSpc>
              <a:spcBef>
                <a:spcPts val="300"/>
              </a:spcBef>
              <a:spcAft>
                <a:spcPts val="0"/>
              </a:spcAft>
              <a:buSzPts val="1400"/>
              <a:buChar char="•"/>
              <a:defRPr/>
            </a:lvl8pPr>
            <a:lvl9pPr marL="4114697" lvl="8" indent="-317492" algn="l">
              <a:lnSpc>
                <a:spcPct val="100000"/>
              </a:lnSpc>
              <a:spcBef>
                <a:spcPts val="300"/>
              </a:spcBef>
              <a:spcAft>
                <a:spcPts val="0"/>
              </a:spcAft>
              <a:buSzPts val="1400"/>
              <a:buChar char="•"/>
              <a:defRPr/>
            </a:lvl9pPr>
          </a:lstStyle>
          <a:p>
            <a:pPr lvl="0"/>
            <a:r>
              <a:rPr lang="en-GB" dirty="0"/>
              <a:t>Click to edit Master text styles</a:t>
            </a:r>
          </a:p>
        </p:txBody>
      </p:sp>
      <p:sp>
        <p:nvSpPr>
          <p:cNvPr id="17" name="Slide Number Placeholder 2">
            <a:extLst>
              <a:ext uri="{FF2B5EF4-FFF2-40B4-BE49-F238E27FC236}">
                <a16:creationId xmlns:a16="http://schemas.microsoft.com/office/drawing/2014/main" id="{7A722639-F5B5-8242-BC8B-0F381D2CA380}"/>
              </a:ext>
            </a:extLst>
          </p:cNvPr>
          <p:cNvSpPr>
            <a:spLocks noGrp="1"/>
          </p:cNvSpPr>
          <p:nvPr>
            <p:ph type="sldNum" sz="quarter" idx="15"/>
          </p:nvPr>
        </p:nvSpPr>
        <p:spPr>
          <a:xfrm>
            <a:off x="338137" y="4744094"/>
            <a:ext cx="440339" cy="273844"/>
          </a:xfrm>
          <a:prstGeom prst="rect">
            <a:avLst/>
          </a:prstGeom>
        </p:spPr>
        <p:txBody>
          <a:bodyPr/>
          <a:lstStyle>
            <a:lvl1pPr>
              <a:defRPr sz="800"/>
            </a:lvl1pPr>
          </a:lstStyle>
          <a:p>
            <a:fld id="{174B9191-1FF5-4AA8-997A-BC157C983956}" type="slidenum">
              <a:rPr lang="en-GB" smtClean="0"/>
              <a:pPr/>
              <a:t>‹#›</a:t>
            </a:fld>
            <a:endParaRPr lang="en-GB" dirty="0"/>
          </a:p>
        </p:txBody>
      </p:sp>
      <p:sp>
        <p:nvSpPr>
          <p:cNvPr id="18" name="Date Placeholder 3">
            <a:extLst>
              <a:ext uri="{FF2B5EF4-FFF2-40B4-BE49-F238E27FC236}">
                <a16:creationId xmlns:a16="http://schemas.microsoft.com/office/drawing/2014/main" id="{19AC5A3E-2015-AE4D-9573-D824F13C1644}"/>
              </a:ext>
            </a:extLst>
          </p:cNvPr>
          <p:cNvSpPr>
            <a:spLocks noGrp="1"/>
          </p:cNvSpPr>
          <p:nvPr>
            <p:ph type="dt" sz="half" idx="16"/>
          </p:nvPr>
        </p:nvSpPr>
        <p:spPr>
          <a:xfrm>
            <a:off x="892775" y="4744094"/>
            <a:ext cx="905133" cy="273844"/>
          </a:xfrm>
          <a:prstGeom prst="rect">
            <a:avLst/>
          </a:prstGeom>
        </p:spPr>
        <p:txBody>
          <a:bodyPr/>
          <a:lstStyle>
            <a:lvl1pPr>
              <a:defRPr sz="800"/>
            </a:lvl1pPr>
          </a:lstStyle>
          <a:p>
            <a:fld id="{4C277E88-69E4-4980-8A51-2492EA1BE7AD}" type="datetimeFigureOut">
              <a:rPr lang="en-GB" smtClean="0"/>
              <a:pPr/>
              <a:t>18/10/2022</a:t>
            </a:fld>
            <a:endParaRPr lang="en-GB" dirty="0"/>
          </a:p>
        </p:txBody>
      </p:sp>
      <p:sp>
        <p:nvSpPr>
          <p:cNvPr id="23" name="Footer Placeholder 4">
            <a:extLst>
              <a:ext uri="{FF2B5EF4-FFF2-40B4-BE49-F238E27FC236}">
                <a16:creationId xmlns:a16="http://schemas.microsoft.com/office/drawing/2014/main" id="{1EB402B9-CE4D-5C46-8DFB-77C8127ADDAF}"/>
              </a:ext>
            </a:extLst>
          </p:cNvPr>
          <p:cNvSpPr>
            <a:spLocks noGrp="1"/>
          </p:cNvSpPr>
          <p:nvPr>
            <p:ph type="ftr" sz="quarter" idx="17"/>
          </p:nvPr>
        </p:nvSpPr>
        <p:spPr>
          <a:xfrm>
            <a:off x="4998308" y="4744094"/>
            <a:ext cx="2916195" cy="273844"/>
          </a:xfrm>
          <a:prstGeom prst="rect">
            <a:avLst/>
          </a:prstGeom>
        </p:spPr>
        <p:txBody>
          <a:bodyPr/>
          <a:lstStyle>
            <a:lvl1pPr>
              <a:defRPr sz="800"/>
            </a:lvl1pPr>
          </a:lstStyle>
          <a:p>
            <a:pPr>
              <a:buClr>
                <a:srgbClr val="000000"/>
              </a:buClr>
              <a:buSzPts val="1100"/>
              <a:buFont typeface="Arial"/>
              <a:buNone/>
            </a:pPr>
            <a:endParaRPr lang="en-GB" dirty="0"/>
          </a:p>
        </p:txBody>
      </p:sp>
    </p:spTree>
    <p:extLst>
      <p:ext uri="{BB962C8B-B14F-4D97-AF65-F5344CB8AC3E}">
        <p14:creationId xmlns:p14="http://schemas.microsoft.com/office/powerpoint/2010/main" val="29954637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1_Title_Slide" preserve="1" userDrawn="1">
  <p:cSld name="Title_Slide_EMBL_Hamburg">
    <p:spTree>
      <p:nvGrpSpPr>
        <p:cNvPr id="1" name="Shape 8"/>
        <p:cNvGrpSpPr/>
        <p:nvPr/>
      </p:nvGrpSpPr>
      <p:grpSpPr>
        <a:xfrm>
          <a:off x="0" y="0"/>
          <a:ext cx="0" cy="0"/>
          <a:chOff x="0" y="0"/>
          <a:chExt cx="0" cy="0"/>
        </a:xfrm>
      </p:grpSpPr>
      <p:pic>
        <p:nvPicPr>
          <p:cNvPr id="10" name="Google Shape;370;p53">
            <a:extLst>
              <a:ext uri="{FF2B5EF4-FFF2-40B4-BE49-F238E27FC236}">
                <a16:creationId xmlns:a16="http://schemas.microsoft.com/office/drawing/2014/main" id="{60941224-2212-AA45-A47B-D1477D27CBE1}"/>
              </a:ext>
            </a:extLst>
          </p:cNvPr>
          <p:cNvPicPr preferRelativeResize="0"/>
          <p:nvPr userDrawn="1"/>
        </p:nvPicPr>
        <p:blipFill>
          <a:blip r:embed="rId2" cstate="screen">
            <a:extLst>
              <a:ext uri="{28A0092B-C50C-407E-A947-70E740481C1C}">
                <a14:useLocalDpi xmlns:a14="http://schemas.microsoft.com/office/drawing/2010/main"/>
              </a:ext>
            </a:extLst>
          </a:blip>
          <a:srcRect/>
          <a:stretch/>
        </p:blipFill>
        <p:spPr>
          <a:xfrm>
            <a:off x="5508291" y="0"/>
            <a:ext cx="3635709" cy="3283291"/>
          </a:xfrm>
          <a:prstGeom prst="rect">
            <a:avLst/>
          </a:prstGeom>
          <a:noFill/>
          <a:ln>
            <a:noFill/>
          </a:ln>
        </p:spPr>
      </p:pic>
      <p:pic>
        <p:nvPicPr>
          <p:cNvPr id="15" name="Picture 14">
            <a:extLst>
              <a:ext uri="{FF2B5EF4-FFF2-40B4-BE49-F238E27FC236}">
                <a16:creationId xmlns:a16="http://schemas.microsoft.com/office/drawing/2014/main" id="{5A16E0F0-8264-4F40-9B68-48F33C2712E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9492"/>
            <a:ext cx="6410226" cy="3292783"/>
          </a:xfrm>
          <a:prstGeom prst="rect">
            <a:avLst/>
          </a:prstGeom>
        </p:spPr>
      </p:pic>
      <p:pic>
        <p:nvPicPr>
          <p:cNvPr id="11" name="Google Shape;11;p2"/>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7162295" y="4161409"/>
            <a:ext cx="1610399" cy="770369"/>
          </a:xfrm>
          <a:prstGeom prst="rect">
            <a:avLst/>
          </a:prstGeom>
          <a:noFill/>
          <a:ln>
            <a:noFill/>
          </a:ln>
        </p:spPr>
      </p:pic>
      <p:sp>
        <p:nvSpPr>
          <p:cNvPr id="19" name="Textplatzhalter 2">
            <a:extLst>
              <a:ext uri="{FF2B5EF4-FFF2-40B4-BE49-F238E27FC236}">
                <a16:creationId xmlns:a16="http://schemas.microsoft.com/office/drawing/2014/main" id="{F59B1D7C-21E3-8742-A89E-85458DD2561F}"/>
              </a:ext>
            </a:extLst>
          </p:cNvPr>
          <p:cNvSpPr>
            <a:spLocks noGrp="1"/>
          </p:cNvSpPr>
          <p:nvPr>
            <p:ph type="body" sz="quarter" idx="15" hasCustomPrompt="1"/>
          </p:nvPr>
        </p:nvSpPr>
        <p:spPr>
          <a:xfrm>
            <a:off x="640557" y="4457228"/>
            <a:ext cx="3037285" cy="290552"/>
          </a:xfrm>
        </p:spPr>
        <p:txBody>
          <a:bodyPr/>
          <a:lstStyle>
            <a:lvl1pPr marL="0" indent="0">
              <a:buNone/>
              <a:defRPr sz="1200"/>
            </a:lvl1pPr>
          </a:lstStyle>
          <a:p>
            <a:pPr lvl="0"/>
            <a:r>
              <a:rPr lang="de-DE" dirty="0"/>
              <a:t>Additional </a:t>
            </a:r>
            <a:r>
              <a:rPr lang="de-DE" dirty="0" err="1"/>
              <a:t>information</a:t>
            </a:r>
            <a:endParaRPr lang="de-DE" dirty="0"/>
          </a:p>
        </p:txBody>
      </p:sp>
      <p:sp>
        <p:nvSpPr>
          <p:cNvPr id="12" name="Textplatzhalter 6">
            <a:extLst>
              <a:ext uri="{FF2B5EF4-FFF2-40B4-BE49-F238E27FC236}">
                <a16:creationId xmlns:a16="http://schemas.microsoft.com/office/drawing/2014/main" id="{4FA55FF4-C6A5-0E4F-965E-E1C92A55CA87}"/>
              </a:ext>
            </a:extLst>
          </p:cNvPr>
          <p:cNvSpPr>
            <a:spLocks noGrp="1"/>
          </p:cNvSpPr>
          <p:nvPr>
            <p:ph type="body" sz="quarter" idx="16" hasCustomPrompt="1"/>
          </p:nvPr>
        </p:nvSpPr>
        <p:spPr>
          <a:xfrm>
            <a:off x="640557" y="2310299"/>
            <a:ext cx="4867734" cy="526256"/>
          </a:xfrm>
        </p:spPr>
        <p:txBody>
          <a:bodyPr/>
          <a:lstStyle>
            <a:lvl1pPr marL="0" indent="0">
              <a:buNone/>
              <a:defRPr b="1">
                <a:solidFill>
                  <a:schemeClr val="bg1"/>
                </a:solidFill>
              </a:defRPr>
            </a:lvl1pPr>
            <a:lvl2pPr marL="184547" indent="0">
              <a:buNone/>
              <a:defRPr/>
            </a:lvl2pPr>
          </a:lstStyle>
          <a:p>
            <a:r>
              <a:rPr lang="de-DE" dirty="0" err="1"/>
              <a:t>Placeholder</a:t>
            </a:r>
            <a:r>
              <a:rPr lang="de-DE" dirty="0"/>
              <a:t> </a:t>
            </a:r>
            <a:r>
              <a:rPr lang="de-DE" dirty="0" err="1"/>
              <a:t>for</a:t>
            </a:r>
            <a:r>
              <a:rPr lang="de-DE" dirty="0"/>
              <a:t> </a:t>
            </a:r>
            <a:r>
              <a:rPr lang="de-DE" dirty="0" err="1"/>
              <a:t>sub</a:t>
            </a:r>
            <a:r>
              <a:rPr lang="de-DE" dirty="0"/>
              <a:t> title</a:t>
            </a:r>
          </a:p>
        </p:txBody>
      </p:sp>
      <p:sp>
        <p:nvSpPr>
          <p:cNvPr id="13" name="Titel 24">
            <a:extLst>
              <a:ext uri="{FF2B5EF4-FFF2-40B4-BE49-F238E27FC236}">
                <a16:creationId xmlns:a16="http://schemas.microsoft.com/office/drawing/2014/main" id="{BD5E6C63-2163-1B4D-9D19-D85E7CC1F480}"/>
              </a:ext>
            </a:extLst>
          </p:cNvPr>
          <p:cNvSpPr>
            <a:spLocks noGrp="1"/>
          </p:cNvSpPr>
          <p:nvPr>
            <p:ph type="title" hasCustomPrompt="1"/>
          </p:nvPr>
        </p:nvSpPr>
        <p:spPr>
          <a:xfrm>
            <a:off x="640556" y="770936"/>
            <a:ext cx="5322093" cy="1415345"/>
          </a:xfrm>
        </p:spPr>
        <p:txBody>
          <a:bodyPr lIns="0" anchor="b">
            <a:noAutofit/>
          </a:bodyPr>
          <a:lstStyle>
            <a:lvl1pPr>
              <a:lnSpc>
                <a:spcPct val="100000"/>
              </a:lnSpc>
              <a:spcBef>
                <a:spcPts val="0"/>
              </a:spcBef>
              <a:buClr>
                <a:srgbClr val="529A43"/>
              </a:buClr>
              <a:buSzPts val="1650"/>
              <a:buFont typeface="Arial"/>
              <a:buNone/>
              <a:defRPr kumimoji="0" lang="de-DE" sz="3000" b="1" i="0" u="none" strike="noStrike" kern="0" cap="none" spc="0" normalizeH="0" baseline="0">
                <a:ln>
                  <a:noFill/>
                </a:ln>
                <a:solidFill>
                  <a:srgbClr val="FFFFFF"/>
                </a:solidFill>
                <a:effectLst/>
                <a:uLnTx/>
                <a:uFillTx/>
                <a:latin typeface="Arial"/>
                <a:ea typeface="Arial"/>
                <a:cs typeface="Arial"/>
                <a:sym typeface="Arial"/>
              </a:defRPr>
            </a:lvl1pPr>
          </a:lstStyle>
          <a:p>
            <a:pPr>
              <a:lnSpc>
                <a:spcPct val="100000"/>
              </a:lnSpc>
              <a:spcBef>
                <a:spcPts val="0"/>
              </a:spcBef>
              <a:buClr>
                <a:srgbClr val="529A43"/>
              </a:buClr>
              <a:buSzPts val="1650"/>
              <a:buFont typeface="Arial"/>
              <a:buNone/>
              <a:defRPr/>
            </a:pPr>
            <a:r>
              <a:rPr lang="en-US" dirty="0"/>
              <a:t>Title of the talk</a:t>
            </a:r>
            <a:br>
              <a:rPr lang="en-US" dirty="0"/>
            </a:br>
            <a:r>
              <a:rPr lang="en-US" dirty="0"/>
              <a:t>In 2 lines if required</a:t>
            </a:r>
          </a:p>
        </p:txBody>
      </p:sp>
      <p:sp>
        <p:nvSpPr>
          <p:cNvPr id="14" name="Textplatzhalter 36">
            <a:extLst>
              <a:ext uri="{FF2B5EF4-FFF2-40B4-BE49-F238E27FC236}">
                <a16:creationId xmlns:a16="http://schemas.microsoft.com/office/drawing/2014/main" id="{9ADE2705-3F55-324B-AB42-91924D9A391E}"/>
              </a:ext>
            </a:extLst>
          </p:cNvPr>
          <p:cNvSpPr>
            <a:spLocks noGrp="1"/>
          </p:cNvSpPr>
          <p:nvPr>
            <p:ph type="body" sz="quarter" idx="13" hasCustomPrompt="1"/>
          </p:nvPr>
        </p:nvSpPr>
        <p:spPr>
          <a:xfrm>
            <a:off x="640556" y="3581009"/>
            <a:ext cx="3829050" cy="291937"/>
          </a:xfrm>
        </p:spPr>
        <p:txBody>
          <a:bodyPr/>
          <a:lstStyle>
            <a:lvl1pPr marL="0" indent="0">
              <a:buNone/>
              <a:defRPr sz="1800" b="1">
                <a:solidFill>
                  <a:schemeClr val="tx2"/>
                </a:solidFill>
              </a:defRPr>
            </a:lvl1pPr>
          </a:lstStyle>
          <a:p>
            <a:pPr lvl="0"/>
            <a:r>
              <a:rPr lang="de-DE" dirty="0" err="1"/>
              <a:t>Presenter</a:t>
            </a:r>
            <a:r>
              <a:rPr lang="de-DE" dirty="0"/>
              <a:t> Name</a:t>
            </a:r>
          </a:p>
        </p:txBody>
      </p:sp>
      <p:sp>
        <p:nvSpPr>
          <p:cNvPr id="20" name="Textplatzhalter 2">
            <a:extLst>
              <a:ext uri="{FF2B5EF4-FFF2-40B4-BE49-F238E27FC236}">
                <a16:creationId xmlns:a16="http://schemas.microsoft.com/office/drawing/2014/main" id="{9E574751-9B79-4641-8E42-3DC1EC337CA1}"/>
              </a:ext>
            </a:extLst>
          </p:cNvPr>
          <p:cNvSpPr>
            <a:spLocks noGrp="1"/>
          </p:cNvSpPr>
          <p:nvPr>
            <p:ph type="body" sz="quarter" idx="14" hasCustomPrompt="1"/>
          </p:nvPr>
        </p:nvSpPr>
        <p:spPr>
          <a:xfrm>
            <a:off x="640557" y="3896005"/>
            <a:ext cx="3037285" cy="246598"/>
          </a:xfrm>
        </p:spPr>
        <p:txBody>
          <a:bodyPr/>
          <a:lstStyle>
            <a:lvl1pPr marL="0" indent="0">
              <a:buNone/>
              <a:defRPr sz="1200" b="1"/>
            </a:lvl1pPr>
          </a:lstStyle>
          <a:p>
            <a:pPr lvl="0"/>
            <a:r>
              <a:rPr lang="de-DE" dirty="0" err="1"/>
              <a:t>Presenter</a:t>
            </a:r>
            <a:r>
              <a:rPr lang="de-DE" dirty="0"/>
              <a:t> Title</a:t>
            </a:r>
          </a:p>
        </p:txBody>
      </p:sp>
    </p:spTree>
    <p:extLst>
      <p:ext uri="{BB962C8B-B14F-4D97-AF65-F5344CB8AC3E}">
        <p14:creationId xmlns:p14="http://schemas.microsoft.com/office/powerpoint/2010/main" val="9141787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ustom layout 1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2E0B15-A45D-4C95-8EE0-834149BF4491}"/>
              </a:ext>
            </a:extLst>
          </p:cNvPr>
          <p:cNvSpPr>
            <a:spLocks noGrp="1"/>
          </p:cNvSpPr>
          <p:nvPr>
            <p:ph type="title"/>
          </p:nvPr>
        </p:nvSpPr>
        <p:spPr/>
        <p:txBody>
          <a:bodyPr/>
          <a:lstStyle/>
          <a:p>
            <a:r>
              <a:rPr lang="en-GB" dirty="0"/>
              <a:t>Click to edit Master title style</a:t>
            </a:r>
          </a:p>
        </p:txBody>
      </p:sp>
      <p:sp>
        <p:nvSpPr>
          <p:cNvPr id="11" name="Google Shape;818;p79">
            <a:extLst>
              <a:ext uri="{FF2B5EF4-FFF2-40B4-BE49-F238E27FC236}">
                <a16:creationId xmlns:a16="http://schemas.microsoft.com/office/drawing/2014/main" id="{E6A011B1-D7F2-4C20-9111-76EE759B9F9D}"/>
              </a:ext>
            </a:extLst>
          </p:cNvPr>
          <p:cNvSpPr>
            <a:spLocks noGrp="1"/>
          </p:cNvSpPr>
          <p:nvPr>
            <p:ph type="pic" idx="2"/>
          </p:nvPr>
        </p:nvSpPr>
        <p:spPr>
          <a:xfrm>
            <a:off x="5962650" y="898538"/>
            <a:ext cx="3181387" cy="3744900"/>
          </a:xfrm>
          <a:prstGeom prst="rect">
            <a:avLst/>
          </a:prstGeom>
          <a:noFill/>
          <a:ln>
            <a:noFill/>
          </a:ln>
        </p:spPr>
        <p:txBody>
          <a:bodyPr spcFirstLastPara="1" wrap="square" lIns="0" tIns="54000" rIns="0" bIns="0" anchor="ctr" anchorCtr="0">
            <a:noAutofit/>
          </a:bodyPr>
          <a:lstStyle>
            <a:lvl1pPr marR="0" lvl="0" algn="ctr" rtl="0">
              <a:spcBef>
                <a:spcPts val="300"/>
              </a:spcBef>
              <a:spcAft>
                <a:spcPts val="0"/>
              </a:spcAft>
              <a:buClr>
                <a:srgbClr val="529A43"/>
              </a:buClr>
              <a:buSzPts val="1700"/>
              <a:buFont typeface="Libre Franklin"/>
              <a:buNone/>
              <a:defRPr sz="1700" b="0" i="0" u="none" strike="noStrike" cap="none">
                <a:solidFill>
                  <a:schemeClr val="dk1"/>
                </a:solidFill>
                <a:latin typeface="+mn-lt"/>
                <a:ea typeface="Arial" panose="020B0604020202020204" pitchFamily="34" charset="0"/>
                <a:cs typeface="Arial" panose="020B0604020202020204" pitchFamily="34" charset="0"/>
                <a:sym typeface="Libre Franklin"/>
              </a:defRPr>
            </a:lvl1pPr>
            <a:lvl2pPr marR="0" lvl="1" algn="l" rtl="0">
              <a:spcBef>
                <a:spcPts val="300"/>
              </a:spcBef>
              <a:spcAft>
                <a:spcPts val="0"/>
              </a:spcAft>
              <a:buClr>
                <a:srgbClr val="529A43"/>
              </a:buClr>
              <a:buSzPts val="1400"/>
              <a:buFont typeface="Times"/>
              <a:buChar char="•"/>
              <a:defRPr sz="1400" b="0" i="0" u="none" strike="noStrike" cap="none">
                <a:solidFill>
                  <a:schemeClr val="dk1"/>
                </a:solidFill>
                <a:latin typeface="Libre Franklin"/>
                <a:ea typeface="Libre Franklin"/>
                <a:cs typeface="Libre Franklin"/>
                <a:sym typeface="Libre Franklin"/>
              </a:defRPr>
            </a:lvl2pPr>
            <a:lvl3pPr marR="0" lvl="2" algn="l" rtl="0">
              <a:spcBef>
                <a:spcPts val="400"/>
              </a:spcBef>
              <a:spcAft>
                <a:spcPts val="0"/>
              </a:spcAft>
              <a:buClr>
                <a:srgbClr val="529A43"/>
              </a:buClr>
              <a:buSzPts val="2000"/>
              <a:buFont typeface="Times"/>
              <a:buNone/>
              <a:defRPr sz="2000" b="0" i="0" u="none" strike="noStrike" cap="none">
                <a:solidFill>
                  <a:srgbClr val="000000"/>
                </a:solidFill>
                <a:latin typeface="Libre Franklin"/>
                <a:ea typeface="Libre Franklin"/>
                <a:cs typeface="Libre Franklin"/>
                <a:sym typeface="Libre Franklin"/>
              </a:defRPr>
            </a:lvl3pPr>
            <a:lvl4pPr marR="0" lvl="3" algn="l" rtl="0">
              <a:spcBef>
                <a:spcPts val="400"/>
              </a:spcBef>
              <a:spcAft>
                <a:spcPts val="0"/>
              </a:spcAft>
              <a:buClr>
                <a:srgbClr val="529A43"/>
              </a:buClr>
              <a:buSzPts val="2000"/>
              <a:buFont typeface="Times"/>
              <a:buChar char="•"/>
              <a:defRPr sz="2000" b="0" i="0" u="none" strike="noStrike" cap="none">
                <a:solidFill>
                  <a:srgbClr val="000000"/>
                </a:solidFill>
                <a:latin typeface="Libre Franklin"/>
                <a:ea typeface="Libre Franklin"/>
                <a:cs typeface="Libre Franklin"/>
                <a:sym typeface="Libre Franklin"/>
              </a:defRPr>
            </a:lvl4pPr>
            <a:lvl5pPr marR="0" lvl="4" algn="l" rtl="0">
              <a:spcBef>
                <a:spcPts val="400"/>
              </a:spcBef>
              <a:spcAft>
                <a:spcPts val="0"/>
              </a:spcAft>
              <a:buClr>
                <a:srgbClr val="529A43"/>
              </a:buClr>
              <a:buSzPts val="2000"/>
              <a:buFont typeface="Times"/>
              <a:buChar char="•"/>
              <a:defRPr sz="2000" b="0" i="0" u="none" strike="noStrike" cap="none">
                <a:solidFill>
                  <a:srgbClr val="000000"/>
                </a:solidFill>
                <a:latin typeface="Libre Franklin"/>
                <a:ea typeface="Libre Franklin"/>
                <a:cs typeface="Libre Franklin"/>
                <a:sym typeface="Libre Franklin"/>
              </a:defRPr>
            </a:lvl5pPr>
            <a:lvl6pPr marR="0" lvl="5" algn="l" rtl="0">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6pPr>
            <a:lvl7pPr marR="0" lvl="6" algn="l" rtl="0">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7pPr>
            <a:lvl8pPr marR="0" lvl="7" algn="l" rtl="0">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8pPr>
            <a:lvl9pPr marR="0" lvl="8" algn="l" rtl="0">
              <a:spcBef>
                <a:spcPts val="400"/>
              </a:spcBef>
              <a:spcAft>
                <a:spcPts val="0"/>
              </a:spcAft>
              <a:buClr>
                <a:schemeClr val="accent1"/>
              </a:buClr>
              <a:buSzPts val="2000"/>
              <a:buFont typeface="Times"/>
              <a:buChar char="•"/>
              <a:defRPr sz="2000" b="0" i="0" u="none" strike="noStrike" cap="none">
                <a:solidFill>
                  <a:schemeClr val="dk1"/>
                </a:solidFill>
                <a:latin typeface="Libre Franklin"/>
                <a:ea typeface="Libre Franklin"/>
                <a:cs typeface="Libre Franklin"/>
                <a:sym typeface="Libre Franklin"/>
              </a:defRPr>
            </a:lvl9pPr>
          </a:lstStyle>
          <a:p>
            <a:r>
              <a:rPr lang="en-GB" dirty="0"/>
              <a:t>Click icon to add picture</a:t>
            </a:r>
            <a:endParaRPr dirty="0"/>
          </a:p>
        </p:txBody>
      </p:sp>
      <p:sp>
        <p:nvSpPr>
          <p:cNvPr id="14" name="Google Shape;821;p79">
            <a:extLst>
              <a:ext uri="{FF2B5EF4-FFF2-40B4-BE49-F238E27FC236}">
                <a16:creationId xmlns:a16="http://schemas.microsoft.com/office/drawing/2014/main" id="{CD5865D4-B353-434A-8734-2B47F7EAD63C}"/>
              </a:ext>
            </a:extLst>
          </p:cNvPr>
          <p:cNvSpPr txBox="1">
            <a:spLocks noGrp="1"/>
          </p:cNvSpPr>
          <p:nvPr>
            <p:ph type="body" idx="4"/>
          </p:nvPr>
        </p:nvSpPr>
        <p:spPr>
          <a:xfrm>
            <a:off x="0" y="898538"/>
            <a:ext cx="4085222" cy="468300"/>
          </a:xfrm>
          <a:prstGeom prst="rect">
            <a:avLst/>
          </a:prstGeom>
          <a:solidFill>
            <a:schemeClr val="accent1"/>
          </a:solidFill>
          <a:ln>
            <a:noFill/>
          </a:ln>
        </p:spPr>
        <p:txBody>
          <a:bodyPr spcFirstLastPara="1" wrap="square" lIns="27000" tIns="0" rIns="54000" bIns="0" anchor="ctr" anchorCtr="0">
            <a:noAutofit/>
          </a:bodyPr>
          <a:lstStyle>
            <a:lvl1pPr marL="457189" lvl="0" indent="-228594" algn="l" rtl="0">
              <a:spcBef>
                <a:spcPts val="300"/>
              </a:spcBef>
              <a:spcAft>
                <a:spcPts val="0"/>
              </a:spcAft>
              <a:buSzPts val="1400"/>
              <a:buFont typeface="Libre Franklin Medium"/>
              <a:buNone/>
              <a:defRPr sz="1400">
                <a:solidFill>
                  <a:schemeClr val="lt1"/>
                </a:solidFill>
                <a:latin typeface="+mn-lt"/>
                <a:ea typeface="Arial" panose="020B0604020202020204" pitchFamily="34" charset="0"/>
                <a:cs typeface="Arial" panose="020B0604020202020204" pitchFamily="34" charset="0"/>
                <a:sym typeface="Libre Franklin Medium"/>
              </a:defRPr>
            </a:lvl1pPr>
            <a:lvl2pPr marL="914378" lvl="1" indent="-336542" algn="l" rtl="0">
              <a:spcBef>
                <a:spcPts val="300"/>
              </a:spcBef>
              <a:spcAft>
                <a:spcPts val="0"/>
              </a:spcAft>
              <a:buSzPts val="1700"/>
              <a:buChar char="•"/>
              <a:defRPr sz="1700">
                <a:solidFill>
                  <a:schemeClr val="lt1"/>
                </a:solidFill>
              </a:defRPr>
            </a:lvl2pPr>
            <a:lvl3pPr marL="1371566" lvl="2" indent="-228594" algn="l" rtl="0">
              <a:spcBef>
                <a:spcPts val="300"/>
              </a:spcBef>
              <a:spcAft>
                <a:spcPts val="0"/>
              </a:spcAft>
              <a:buSzPts val="1700"/>
              <a:buNone/>
              <a:defRPr sz="1700">
                <a:solidFill>
                  <a:schemeClr val="lt1"/>
                </a:solidFill>
              </a:defRPr>
            </a:lvl3pPr>
            <a:lvl4pPr marL="1828754" lvl="3" indent="-336542" algn="l" rtl="0">
              <a:spcBef>
                <a:spcPts val="300"/>
              </a:spcBef>
              <a:spcAft>
                <a:spcPts val="0"/>
              </a:spcAft>
              <a:buSzPts val="1700"/>
              <a:buChar char="•"/>
              <a:defRPr sz="1700">
                <a:solidFill>
                  <a:schemeClr val="lt1"/>
                </a:solidFill>
              </a:defRPr>
            </a:lvl4pPr>
            <a:lvl5pPr marL="2285943" lvl="4" indent="-336542" algn="l" rtl="0">
              <a:spcBef>
                <a:spcPts val="300"/>
              </a:spcBef>
              <a:spcAft>
                <a:spcPts val="0"/>
              </a:spcAft>
              <a:buSzPts val="1700"/>
              <a:buChar char="•"/>
              <a:defRPr sz="1700">
                <a:solidFill>
                  <a:schemeClr val="lt1"/>
                </a:solidFill>
              </a:defRPr>
            </a:lvl5pPr>
            <a:lvl6pPr marL="2743132" lvl="5" indent="-317492" algn="l" rtl="0">
              <a:spcBef>
                <a:spcPts val="300"/>
              </a:spcBef>
              <a:spcAft>
                <a:spcPts val="0"/>
              </a:spcAft>
              <a:buSzPts val="1400"/>
              <a:buChar char="•"/>
              <a:defRPr/>
            </a:lvl6pPr>
            <a:lvl7pPr marL="3200320" lvl="6" indent="-317492" algn="l" rtl="0">
              <a:spcBef>
                <a:spcPts val="300"/>
              </a:spcBef>
              <a:spcAft>
                <a:spcPts val="0"/>
              </a:spcAft>
              <a:buSzPts val="1400"/>
              <a:buChar char="•"/>
              <a:defRPr/>
            </a:lvl7pPr>
            <a:lvl8pPr marL="3657509" lvl="7" indent="-317492" algn="l" rtl="0">
              <a:spcBef>
                <a:spcPts val="300"/>
              </a:spcBef>
              <a:spcAft>
                <a:spcPts val="0"/>
              </a:spcAft>
              <a:buSzPts val="1400"/>
              <a:buChar char="•"/>
              <a:defRPr/>
            </a:lvl8pPr>
            <a:lvl9pPr marL="4114697" lvl="8" indent="-317492" algn="l" rtl="0">
              <a:spcBef>
                <a:spcPts val="300"/>
              </a:spcBef>
              <a:spcAft>
                <a:spcPts val="0"/>
              </a:spcAft>
              <a:buSzPts val="1400"/>
              <a:buChar char="•"/>
              <a:defRPr/>
            </a:lvl9pPr>
          </a:lstStyle>
          <a:p>
            <a:pPr lvl="0"/>
            <a:r>
              <a:rPr lang="en-GB" dirty="0"/>
              <a:t>Click to edit Master text styles</a:t>
            </a:r>
          </a:p>
        </p:txBody>
      </p:sp>
      <p:sp>
        <p:nvSpPr>
          <p:cNvPr id="7" name="Text Placeholder 6">
            <a:extLst>
              <a:ext uri="{FF2B5EF4-FFF2-40B4-BE49-F238E27FC236}">
                <a16:creationId xmlns:a16="http://schemas.microsoft.com/office/drawing/2014/main" id="{226BA75E-44BF-4420-9D69-FBC263796BA6}"/>
              </a:ext>
            </a:extLst>
          </p:cNvPr>
          <p:cNvSpPr>
            <a:spLocks noGrp="1"/>
          </p:cNvSpPr>
          <p:nvPr>
            <p:ph type="body" sz="quarter" idx="13"/>
          </p:nvPr>
        </p:nvSpPr>
        <p:spPr>
          <a:xfrm>
            <a:off x="0" y="1364457"/>
            <a:ext cx="4081750" cy="3278981"/>
          </a:xfrm>
          <a:solidFill>
            <a:schemeClr val="bg2">
              <a:lumMod val="20000"/>
              <a:lumOff val="80000"/>
            </a:schemeClr>
          </a:solidFill>
        </p:spPr>
        <p:txBody>
          <a:bodyPr anchor="ctr"/>
          <a:lstStyle>
            <a:lvl1pPr marL="0" indent="0" algn="ctr">
              <a:buNone/>
              <a:defRPr/>
            </a:lvl1pPr>
            <a:lvl2pPr algn="l">
              <a:defRPr/>
            </a:lvl2pPr>
            <a:lvl3pPr algn="l">
              <a:defRPr/>
            </a:lvl3pPr>
            <a:lvl4pPr algn="l">
              <a:defRPr/>
            </a:lvl4pPr>
            <a:lvl5pPr algn="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6" name="Text Placeholder 6">
            <a:extLst>
              <a:ext uri="{FF2B5EF4-FFF2-40B4-BE49-F238E27FC236}">
                <a16:creationId xmlns:a16="http://schemas.microsoft.com/office/drawing/2014/main" id="{550709C5-E704-4231-996A-8B8E62BFEDD1}"/>
              </a:ext>
            </a:extLst>
          </p:cNvPr>
          <p:cNvSpPr>
            <a:spLocks noGrp="1"/>
          </p:cNvSpPr>
          <p:nvPr>
            <p:ph type="body" sz="quarter" idx="14"/>
          </p:nvPr>
        </p:nvSpPr>
        <p:spPr>
          <a:xfrm>
            <a:off x="4104252" y="898538"/>
            <a:ext cx="1856017" cy="1867522"/>
          </a:xfrm>
          <a:solidFill>
            <a:schemeClr val="bg2">
              <a:lumMod val="20000"/>
              <a:lumOff val="80000"/>
            </a:schemeClr>
          </a:solidFill>
        </p:spPr>
        <p:txBody>
          <a:bodyPr anchor="ctr"/>
          <a:lstStyle>
            <a:lvl1pPr marL="0" indent="0" algn="ctr">
              <a:buNone/>
              <a:defRPr sz="1000"/>
            </a:lvl1pPr>
            <a:lvl2pPr algn="l">
              <a:defRPr sz="1000"/>
            </a:lvl2pPr>
            <a:lvl3pPr algn="l">
              <a:defRPr sz="1000"/>
            </a:lvl3pPr>
            <a:lvl4pPr algn="l">
              <a:defRPr sz="1000"/>
            </a:lvl4pPr>
            <a:lvl5pPr algn="l">
              <a:defRPr sz="10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7" name="Text Placeholder 6">
            <a:extLst>
              <a:ext uri="{FF2B5EF4-FFF2-40B4-BE49-F238E27FC236}">
                <a16:creationId xmlns:a16="http://schemas.microsoft.com/office/drawing/2014/main" id="{A1775A55-1D04-4EF3-BD3D-173D191CBBA1}"/>
              </a:ext>
            </a:extLst>
          </p:cNvPr>
          <p:cNvSpPr>
            <a:spLocks noGrp="1"/>
          </p:cNvSpPr>
          <p:nvPr>
            <p:ph type="body" sz="quarter" idx="15"/>
          </p:nvPr>
        </p:nvSpPr>
        <p:spPr>
          <a:xfrm>
            <a:off x="4104252" y="2788920"/>
            <a:ext cx="1856017" cy="1854518"/>
          </a:xfrm>
          <a:solidFill>
            <a:schemeClr val="bg2">
              <a:lumMod val="20000"/>
              <a:lumOff val="80000"/>
            </a:schemeClr>
          </a:solidFill>
        </p:spPr>
        <p:txBody>
          <a:bodyPr anchor="ctr"/>
          <a:lstStyle>
            <a:lvl1pPr marL="0" indent="0" algn="ctr">
              <a:buNone/>
              <a:defRPr sz="1000"/>
            </a:lvl1pPr>
            <a:lvl2pPr algn="l">
              <a:defRPr sz="1000"/>
            </a:lvl2pPr>
            <a:lvl3pPr algn="l">
              <a:defRPr sz="1000"/>
            </a:lvl3pPr>
            <a:lvl4pPr algn="l">
              <a:defRPr sz="1000"/>
            </a:lvl4pPr>
            <a:lvl5pPr algn="l">
              <a:defRPr sz="10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2" name="Slide Number Placeholder 2">
            <a:extLst>
              <a:ext uri="{FF2B5EF4-FFF2-40B4-BE49-F238E27FC236}">
                <a16:creationId xmlns:a16="http://schemas.microsoft.com/office/drawing/2014/main" id="{27A59979-FB95-2F45-A081-B15ED1CBAB27}"/>
              </a:ext>
            </a:extLst>
          </p:cNvPr>
          <p:cNvSpPr>
            <a:spLocks noGrp="1"/>
          </p:cNvSpPr>
          <p:nvPr>
            <p:ph type="sldNum" sz="quarter" idx="16"/>
          </p:nvPr>
        </p:nvSpPr>
        <p:spPr>
          <a:xfrm>
            <a:off x="338137" y="4744094"/>
            <a:ext cx="440339" cy="273844"/>
          </a:xfrm>
          <a:prstGeom prst="rect">
            <a:avLst/>
          </a:prstGeom>
        </p:spPr>
        <p:txBody>
          <a:bodyPr/>
          <a:lstStyle>
            <a:lvl1pPr>
              <a:defRPr sz="800"/>
            </a:lvl1pPr>
          </a:lstStyle>
          <a:p>
            <a:fld id="{174B9191-1FF5-4AA8-997A-BC157C983956}" type="slidenum">
              <a:rPr lang="en-GB" smtClean="0"/>
              <a:pPr/>
              <a:t>‹#›</a:t>
            </a:fld>
            <a:endParaRPr lang="en-GB" dirty="0"/>
          </a:p>
        </p:txBody>
      </p:sp>
      <p:sp>
        <p:nvSpPr>
          <p:cNvPr id="13" name="Date Placeholder 3">
            <a:extLst>
              <a:ext uri="{FF2B5EF4-FFF2-40B4-BE49-F238E27FC236}">
                <a16:creationId xmlns:a16="http://schemas.microsoft.com/office/drawing/2014/main" id="{BBDA5686-9B92-7B49-83DA-BEC85496CAE3}"/>
              </a:ext>
            </a:extLst>
          </p:cNvPr>
          <p:cNvSpPr>
            <a:spLocks noGrp="1"/>
          </p:cNvSpPr>
          <p:nvPr>
            <p:ph type="dt" sz="half" idx="17"/>
          </p:nvPr>
        </p:nvSpPr>
        <p:spPr>
          <a:xfrm>
            <a:off x="892775" y="4744094"/>
            <a:ext cx="905133" cy="273844"/>
          </a:xfrm>
          <a:prstGeom prst="rect">
            <a:avLst/>
          </a:prstGeom>
        </p:spPr>
        <p:txBody>
          <a:bodyPr/>
          <a:lstStyle>
            <a:lvl1pPr>
              <a:defRPr sz="800"/>
            </a:lvl1pPr>
          </a:lstStyle>
          <a:p>
            <a:fld id="{4C277E88-69E4-4980-8A51-2492EA1BE7AD}" type="datetimeFigureOut">
              <a:rPr lang="en-GB" smtClean="0"/>
              <a:pPr/>
              <a:t>18/10/2022</a:t>
            </a:fld>
            <a:endParaRPr lang="en-GB" dirty="0"/>
          </a:p>
        </p:txBody>
      </p:sp>
      <p:sp>
        <p:nvSpPr>
          <p:cNvPr id="15" name="Footer Placeholder 4">
            <a:extLst>
              <a:ext uri="{FF2B5EF4-FFF2-40B4-BE49-F238E27FC236}">
                <a16:creationId xmlns:a16="http://schemas.microsoft.com/office/drawing/2014/main" id="{03963904-9134-094E-AEC1-80564ABAD670}"/>
              </a:ext>
            </a:extLst>
          </p:cNvPr>
          <p:cNvSpPr>
            <a:spLocks noGrp="1"/>
          </p:cNvSpPr>
          <p:nvPr>
            <p:ph type="ftr" sz="quarter" idx="3"/>
          </p:nvPr>
        </p:nvSpPr>
        <p:spPr>
          <a:xfrm>
            <a:off x="4998308" y="4744094"/>
            <a:ext cx="2916195" cy="273844"/>
          </a:xfrm>
          <a:prstGeom prst="rect">
            <a:avLst/>
          </a:prstGeom>
        </p:spPr>
        <p:txBody>
          <a:bodyPr/>
          <a:lstStyle>
            <a:lvl1pPr>
              <a:defRPr sz="800"/>
            </a:lvl1pPr>
          </a:lstStyle>
          <a:p>
            <a:pPr>
              <a:buClr>
                <a:srgbClr val="000000"/>
              </a:buClr>
              <a:buSzPts val="1100"/>
              <a:buFont typeface="Arial"/>
              <a:buNone/>
            </a:pPr>
            <a:endParaRPr lang="en-GB" dirty="0"/>
          </a:p>
        </p:txBody>
      </p:sp>
    </p:spTree>
    <p:extLst>
      <p:ext uri="{BB962C8B-B14F-4D97-AF65-F5344CB8AC3E}">
        <p14:creationId xmlns:p14="http://schemas.microsoft.com/office/powerpoint/2010/main" val="896324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1_Title_Slide" preserve="1" userDrawn="1">
  <p:cSld name="Title_Slide_EMBL_Heidelberg">
    <p:spTree>
      <p:nvGrpSpPr>
        <p:cNvPr id="1" name="Shape 8"/>
        <p:cNvGrpSpPr/>
        <p:nvPr/>
      </p:nvGrpSpPr>
      <p:grpSpPr>
        <a:xfrm>
          <a:off x="0" y="0"/>
          <a:ext cx="0" cy="0"/>
          <a:chOff x="0" y="0"/>
          <a:chExt cx="0" cy="0"/>
        </a:xfrm>
      </p:grpSpPr>
      <p:pic>
        <p:nvPicPr>
          <p:cNvPr id="12" name="Google Shape;370;p53">
            <a:extLst>
              <a:ext uri="{FF2B5EF4-FFF2-40B4-BE49-F238E27FC236}">
                <a16:creationId xmlns:a16="http://schemas.microsoft.com/office/drawing/2014/main" id="{1B971495-3AA7-674A-8D1D-2C40BB911C43}"/>
              </a:ext>
            </a:extLst>
          </p:cNvPr>
          <p:cNvPicPr preferRelativeResize="0"/>
          <p:nvPr userDrawn="1"/>
        </p:nvPicPr>
        <p:blipFill>
          <a:blip r:embed="rId2" cstate="screen">
            <a:extLst>
              <a:ext uri="{28A0092B-C50C-407E-A947-70E740481C1C}">
                <a14:useLocalDpi xmlns:a14="http://schemas.microsoft.com/office/drawing/2010/main"/>
              </a:ext>
            </a:extLst>
          </a:blip>
          <a:srcRect/>
          <a:stretch/>
        </p:blipFill>
        <p:spPr>
          <a:xfrm>
            <a:off x="5508291" y="-17263"/>
            <a:ext cx="3635709" cy="3283291"/>
          </a:xfrm>
          <a:prstGeom prst="rect">
            <a:avLst/>
          </a:prstGeom>
          <a:noFill/>
          <a:ln>
            <a:noFill/>
          </a:ln>
        </p:spPr>
      </p:pic>
      <p:pic>
        <p:nvPicPr>
          <p:cNvPr id="15" name="Picture 14">
            <a:extLst>
              <a:ext uri="{FF2B5EF4-FFF2-40B4-BE49-F238E27FC236}">
                <a16:creationId xmlns:a16="http://schemas.microsoft.com/office/drawing/2014/main" id="{5A16E0F0-8264-4F40-9B68-48F33C2712E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9492"/>
            <a:ext cx="6410226" cy="3292783"/>
          </a:xfrm>
          <a:prstGeom prst="rect">
            <a:avLst/>
          </a:prstGeom>
        </p:spPr>
      </p:pic>
      <p:pic>
        <p:nvPicPr>
          <p:cNvPr id="11" name="Google Shape;11;p2"/>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7162295" y="4161409"/>
            <a:ext cx="1610399" cy="770369"/>
          </a:xfrm>
          <a:prstGeom prst="rect">
            <a:avLst/>
          </a:prstGeom>
          <a:noFill/>
          <a:ln>
            <a:noFill/>
          </a:ln>
        </p:spPr>
      </p:pic>
      <p:sp>
        <p:nvSpPr>
          <p:cNvPr id="19" name="Textplatzhalter 2">
            <a:extLst>
              <a:ext uri="{FF2B5EF4-FFF2-40B4-BE49-F238E27FC236}">
                <a16:creationId xmlns:a16="http://schemas.microsoft.com/office/drawing/2014/main" id="{F59B1D7C-21E3-8742-A89E-85458DD2561F}"/>
              </a:ext>
            </a:extLst>
          </p:cNvPr>
          <p:cNvSpPr>
            <a:spLocks noGrp="1"/>
          </p:cNvSpPr>
          <p:nvPr>
            <p:ph type="body" sz="quarter" idx="15" hasCustomPrompt="1"/>
          </p:nvPr>
        </p:nvSpPr>
        <p:spPr>
          <a:xfrm>
            <a:off x="640557" y="4457228"/>
            <a:ext cx="3037285" cy="290552"/>
          </a:xfrm>
        </p:spPr>
        <p:txBody>
          <a:bodyPr/>
          <a:lstStyle>
            <a:lvl1pPr marL="0" indent="0">
              <a:buNone/>
              <a:defRPr sz="1200"/>
            </a:lvl1pPr>
          </a:lstStyle>
          <a:p>
            <a:pPr lvl="0"/>
            <a:r>
              <a:rPr lang="de-DE" dirty="0"/>
              <a:t>Additional </a:t>
            </a:r>
            <a:r>
              <a:rPr lang="de-DE" dirty="0" err="1"/>
              <a:t>information</a:t>
            </a:r>
            <a:endParaRPr lang="de-DE" dirty="0"/>
          </a:p>
        </p:txBody>
      </p:sp>
      <p:sp>
        <p:nvSpPr>
          <p:cNvPr id="10" name="Textplatzhalter 6">
            <a:extLst>
              <a:ext uri="{FF2B5EF4-FFF2-40B4-BE49-F238E27FC236}">
                <a16:creationId xmlns:a16="http://schemas.microsoft.com/office/drawing/2014/main" id="{14FCD39B-AA2B-CF47-BFC8-0BAB78BAA8DC}"/>
              </a:ext>
            </a:extLst>
          </p:cNvPr>
          <p:cNvSpPr>
            <a:spLocks noGrp="1"/>
          </p:cNvSpPr>
          <p:nvPr>
            <p:ph type="body" sz="quarter" idx="16" hasCustomPrompt="1"/>
          </p:nvPr>
        </p:nvSpPr>
        <p:spPr>
          <a:xfrm>
            <a:off x="640557" y="2310299"/>
            <a:ext cx="4867734" cy="526256"/>
          </a:xfrm>
        </p:spPr>
        <p:txBody>
          <a:bodyPr/>
          <a:lstStyle>
            <a:lvl1pPr marL="0" indent="0">
              <a:buNone/>
              <a:defRPr b="1">
                <a:solidFill>
                  <a:schemeClr val="bg1"/>
                </a:solidFill>
              </a:defRPr>
            </a:lvl1pPr>
            <a:lvl2pPr marL="184547" indent="0">
              <a:buNone/>
              <a:defRPr/>
            </a:lvl2pPr>
          </a:lstStyle>
          <a:p>
            <a:r>
              <a:rPr lang="de-DE" dirty="0" err="1"/>
              <a:t>Placeholder</a:t>
            </a:r>
            <a:r>
              <a:rPr lang="de-DE" dirty="0"/>
              <a:t> </a:t>
            </a:r>
            <a:r>
              <a:rPr lang="de-DE" dirty="0" err="1"/>
              <a:t>for</a:t>
            </a:r>
            <a:r>
              <a:rPr lang="de-DE" dirty="0"/>
              <a:t> </a:t>
            </a:r>
            <a:r>
              <a:rPr lang="de-DE" dirty="0" err="1"/>
              <a:t>sub</a:t>
            </a:r>
            <a:r>
              <a:rPr lang="de-DE" dirty="0"/>
              <a:t> title</a:t>
            </a:r>
          </a:p>
        </p:txBody>
      </p:sp>
      <p:sp>
        <p:nvSpPr>
          <p:cNvPr id="13" name="Titel 24">
            <a:extLst>
              <a:ext uri="{FF2B5EF4-FFF2-40B4-BE49-F238E27FC236}">
                <a16:creationId xmlns:a16="http://schemas.microsoft.com/office/drawing/2014/main" id="{8D494EED-A895-B842-AEFB-483D0CC530AD}"/>
              </a:ext>
            </a:extLst>
          </p:cNvPr>
          <p:cNvSpPr>
            <a:spLocks noGrp="1"/>
          </p:cNvSpPr>
          <p:nvPr>
            <p:ph type="title" hasCustomPrompt="1"/>
          </p:nvPr>
        </p:nvSpPr>
        <p:spPr>
          <a:xfrm>
            <a:off x="640556" y="770936"/>
            <a:ext cx="5322093" cy="1415345"/>
          </a:xfrm>
        </p:spPr>
        <p:txBody>
          <a:bodyPr lIns="0" anchor="b">
            <a:noAutofit/>
          </a:bodyPr>
          <a:lstStyle>
            <a:lvl1pPr>
              <a:lnSpc>
                <a:spcPct val="100000"/>
              </a:lnSpc>
              <a:spcBef>
                <a:spcPts val="0"/>
              </a:spcBef>
              <a:buClr>
                <a:srgbClr val="529A43"/>
              </a:buClr>
              <a:buSzPts val="1650"/>
              <a:buFont typeface="Arial"/>
              <a:buNone/>
              <a:defRPr kumimoji="0" lang="de-DE" sz="3000" b="1" i="0" u="none" strike="noStrike" kern="0" cap="none" spc="0" normalizeH="0" baseline="0">
                <a:ln>
                  <a:noFill/>
                </a:ln>
                <a:solidFill>
                  <a:srgbClr val="FFFFFF"/>
                </a:solidFill>
                <a:effectLst/>
                <a:uLnTx/>
                <a:uFillTx/>
                <a:latin typeface="Arial"/>
                <a:ea typeface="Arial"/>
                <a:cs typeface="Arial"/>
                <a:sym typeface="Arial"/>
              </a:defRPr>
            </a:lvl1pPr>
          </a:lstStyle>
          <a:p>
            <a:pPr>
              <a:lnSpc>
                <a:spcPct val="100000"/>
              </a:lnSpc>
              <a:spcBef>
                <a:spcPts val="0"/>
              </a:spcBef>
              <a:buClr>
                <a:srgbClr val="529A43"/>
              </a:buClr>
              <a:buSzPts val="1650"/>
              <a:buFont typeface="Arial"/>
              <a:buNone/>
              <a:defRPr/>
            </a:pPr>
            <a:r>
              <a:rPr lang="en-US" dirty="0"/>
              <a:t>Title of the talk</a:t>
            </a:r>
            <a:br>
              <a:rPr lang="en-US" dirty="0"/>
            </a:br>
            <a:r>
              <a:rPr lang="en-US" dirty="0"/>
              <a:t>In 2 lines if required</a:t>
            </a:r>
          </a:p>
        </p:txBody>
      </p:sp>
      <p:sp>
        <p:nvSpPr>
          <p:cNvPr id="14" name="Textplatzhalter 36">
            <a:extLst>
              <a:ext uri="{FF2B5EF4-FFF2-40B4-BE49-F238E27FC236}">
                <a16:creationId xmlns:a16="http://schemas.microsoft.com/office/drawing/2014/main" id="{5C7781D5-3BAD-B847-94A3-82D0F49A922F}"/>
              </a:ext>
            </a:extLst>
          </p:cNvPr>
          <p:cNvSpPr>
            <a:spLocks noGrp="1"/>
          </p:cNvSpPr>
          <p:nvPr>
            <p:ph type="body" sz="quarter" idx="13" hasCustomPrompt="1"/>
          </p:nvPr>
        </p:nvSpPr>
        <p:spPr>
          <a:xfrm>
            <a:off x="640556" y="3581009"/>
            <a:ext cx="3829050" cy="291937"/>
          </a:xfrm>
        </p:spPr>
        <p:txBody>
          <a:bodyPr/>
          <a:lstStyle>
            <a:lvl1pPr marL="0" indent="0">
              <a:buNone/>
              <a:defRPr sz="1800" b="1">
                <a:solidFill>
                  <a:schemeClr val="tx2"/>
                </a:solidFill>
              </a:defRPr>
            </a:lvl1pPr>
          </a:lstStyle>
          <a:p>
            <a:pPr lvl="0"/>
            <a:r>
              <a:rPr lang="de-DE" dirty="0" err="1"/>
              <a:t>Presenter</a:t>
            </a:r>
            <a:r>
              <a:rPr lang="de-DE" dirty="0"/>
              <a:t> Name</a:t>
            </a:r>
          </a:p>
        </p:txBody>
      </p:sp>
      <p:sp>
        <p:nvSpPr>
          <p:cNvPr id="20" name="Textplatzhalter 2">
            <a:extLst>
              <a:ext uri="{FF2B5EF4-FFF2-40B4-BE49-F238E27FC236}">
                <a16:creationId xmlns:a16="http://schemas.microsoft.com/office/drawing/2014/main" id="{14954616-12AD-6844-B272-06FD48C071F8}"/>
              </a:ext>
            </a:extLst>
          </p:cNvPr>
          <p:cNvSpPr>
            <a:spLocks noGrp="1"/>
          </p:cNvSpPr>
          <p:nvPr>
            <p:ph type="body" sz="quarter" idx="14" hasCustomPrompt="1"/>
          </p:nvPr>
        </p:nvSpPr>
        <p:spPr>
          <a:xfrm>
            <a:off x="640557" y="3896005"/>
            <a:ext cx="3037285" cy="246598"/>
          </a:xfrm>
        </p:spPr>
        <p:txBody>
          <a:bodyPr/>
          <a:lstStyle>
            <a:lvl1pPr marL="0" indent="0">
              <a:buNone/>
              <a:defRPr sz="1200" b="1"/>
            </a:lvl1pPr>
          </a:lstStyle>
          <a:p>
            <a:pPr lvl="0"/>
            <a:r>
              <a:rPr lang="de-DE" dirty="0" err="1"/>
              <a:t>Presenter</a:t>
            </a:r>
            <a:r>
              <a:rPr lang="de-DE" dirty="0"/>
              <a:t> Title</a:t>
            </a:r>
          </a:p>
        </p:txBody>
      </p:sp>
    </p:spTree>
    <p:extLst>
      <p:ext uri="{BB962C8B-B14F-4D97-AF65-F5344CB8AC3E}">
        <p14:creationId xmlns:p14="http://schemas.microsoft.com/office/powerpoint/2010/main" val="3343541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1_Title_Slide" preserve="1" userDrawn="1">
  <p:cSld name="Title_Slide_EMBL_Rome">
    <p:spTree>
      <p:nvGrpSpPr>
        <p:cNvPr id="1" name="Shape 8"/>
        <p:cNvGrpSpPr/>
        <p:nvPr/>
      </p:nvGrpSpPr>
      <p:grpSpPr>
        <a:xfrm>
          <a:off x="0" y="0"/>
          <a:ext cx="0" cy="0"/>
          <a:chOff x="0" y="0"/>
          <a:chExt cx="0" cy="0"/>
        </a:xfrm>
      </p:grpSpPr>
      <p:pic>
        <p:nvPicPr>
          <p:cNvPr id="12" name="Google Shape;370;p53">
            <a:extLst>
              <a:ext uri="{FF2B5EF4-FFF2-40B4-BE49-F238E27FC236}">
                <a16:creationId xmlns:a16="http://schemas.microsoft.com/office/drawing/2014/main" id="{FEA84190-C25A-DC4A-BBAD-30341FE1BE3D}"/>
              </a:ext>
            </a:extLst>
          </p:cNvPr>
          <p:cNvPicPr preferRelativeResize="0"/>
          <p:nvPr userDrawn="1"/>
        </p:nvPicPr>
        <p:blipFill>
          <a:blip r:embed="rId2" cstate="screen">
            <a:extLst>
              <a:ext uri="{28A0092B-C50C-407E-A947-70E740481C1C}">
                <a14:useLocalDpi xmlns:a14="http://schemas.microsoft.com/office/drawing/2010/main"/>
              </a:ext>
            </a:extLst>
          </a:blip>
          <a:srcRect/>
          <a:stretch/>
        </p:blipFill>
        <p:spPr>
          <a:xfrm>
            <a:off x="5508291" y="0"/>
            <a:ext cx="3635709" cy="3283291"/>
          </a:xfrm>
          <a:prstGeom prst="rect">
            <a:avLst/>
          </a:prstGeom>
          <a:noFill/>
          <a:ln>
            <a:noFill/>
          </a:ln>
        </p:spPr>
      </p:pic>
      <p:pic>
        <p:nvPicPr>
          <p:cNvPr id="15" name="Picture 14">
            <a:extLst>
              <a:ext uri="{FF2B5EF4-FFF2-40B4-BE49-F238E27FC236}">
                <a16:creationId xmlns:a16="http://schemas.microsoft.com/office/drawing/2014/main" id="{5A16E0F0-8264-4F40-9B68-48F33C2712E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9492"/>
            <a:ext cx="6410226" cy="3292783"/>
          </a:xfrm>
          <a:prstGeom prst="rect">
            <a:avLst/>
          </a:prstGeom>
        </p:spPr>
      </p:pic>
      <p:pic>
        <p:nvPicPr>
          <p:cNvPr id="11" name="Google Shape;11;p2"/>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7162295" y="4161409"/>
            <a:ext cx="1610399" cy="770369"/>
          </a:xfrm>
          <a:prstGeom prst="rect">
            <a:avLst/>
          </a:prstGeom>
          <a:noFill/>
          <a:ln>
            <a:noFill/>
          </a:ln>
        </p:spPr>
      </p:pic>
      <p:sp>
        <p:nvSpPr>
          <p:cNvPr id="19" name="Textplatzhalter 2">
            <a:extLst>
              <a:ext uri="{FF2B5EF4-FFF2-40B4-BE49-F238E27FC236}">
                <a16:creationId xmlns:a16="http://schemas.microsoft.com/office/drawing/2014/main" id="{F59B1D7C-21E3-8742-A89E-85458DD2561F}"/>
              </a:ext>
            </a:extLst>
          </p:cNvPr>
          <p:cNvSpPr>
            <a:spLocks noGrp="1"/>
          </p:cNvSpPr>
          <p:nvPr>
            <p:ph type="body" sz="quarter" idx="15" hasCustomPrompt="1"/>
          </p:nvPr>
        </p:nvSpPr>
        <p:spPr>
          <a:xfrm>
            <a:off x="640557" y="4457228"/>
            <a:ext cx="3037285" cy="290552"/>
          </a:xfrm>
        </p:spPr>
        <p:txBody>
          <a:bodyPr/>
          <a:lstStyle>
            <a:lvl1pPr marL="0" indent="0">
              <a:buNone/>
              <a:defRPr sz="1200"/>
            </a:lvl1pPr>
          </a:lstStyle>
          <a:p>
            <a:pPr lvl="0"/>
            <a:r>
              <a:rPr lang="de-DE" dirty="0"/>
              <a:t>Additional </a:t>
            </a:r>
            <a:r>
              <a:rPr lang="de-DE" dirty="0" err="1"/>
              <a:t>information</a:t>
            </a:r>
            <a:endParaRPr lang="de-DE" dirty="0"/>
          </a:p>
        </p:txBody>
      </p:sp>
      <p:sp>
        <p:nvSpPr>
          <p:cNvPr id="10" name="Textplatzhalter 6">
            <a:extLst>
              <a:ext uri="{FF2B5EF4-FFF2-40B4-BE49-F238E27FC236}">
                <a16:creationId xmlns:a16="http://schemas.microsoft.com/office/drawing/2014/main" id="{1FF2A0A9-89E5-1646-979D-B417CE79D2AF}"/>
              </a:ext>
            </a:extLst>
          </p:cNvPr>
          <p:cNvSpPr>
            <a:spLocks noGrp="1"/>
          </p:cNvSpPr>
          <p:nvPr>
            <p:ph type="body" sz="quarter" idx="16" hasCustomPrompt="1"/>
          </p:nvPr>
        </p:nvSpPr>
        <p:spPr>
          <a:xfrm>
            <a:off x="640557" y="2310299"/>
            <a:ext cx="4867734" cy="526256"/>
          </a:xfrm>
        </p:spPr>
        <p:txBody>
          <a:bodyPr/>
          <a:lstStyle>
            <a:lvl1pPr marL="0" indent="0">
              <a:buNone/>
              <a:defRPr b="1">
                <a:solidFill>
                  <a:schemeClr val="bg1"/>
                </a:solidFill>
              </a:defRPr>
            </a:lvl1pPr>
            <a:lvl2pPr marL="184547" indent="0">
              <a:buNone/>
              <a:defRPr/>
            </a:lvl2pPr>
          </a:lstStyle>
          <a:p>
            <a:r>
              <a:rPr lang="de-DE" dirty="0" err="1"/>
              <a:t>Placeholder</a:t>
            </a:r>
            <a:r>
              <a:rPr lang="de-DE" dirty="0"/>
              <a:t> </a:t>
            </a:r>
            <a:r>
              <a:rPr lang="de-DE" dirty="0" err="1"/>
              <a:t>for</a:t>
            </a:r>
            <a:r>
              <a:rPr lang="de-DE" dirty="0"/>
              <a:t> </a:t>
            </a:r>
            <a:r>
              <a:rPr lang="de-DE" dirty="0" err="1"/>
              <a:t>sub</a:t>
            </a:r>
            <a:r>
              <a:rPr lang="de-DE" dirty="0"/>
              <a:t> title</a:t>
            </a:r>
          </a:p>
        </p:txBody>
      </p:sp>
      <p:sp>
        <p:nvSpPr>
          <p:cNvPr id="13" name="Titel 24">
            <a:extLst>
              <a:ext uri="{FF2B5EF4-FFF2-40B4-BE49-F238E27FC236}">
                <a16:creationId xmlns:a16="http://schemas.microsoft.com/office/drawing/2014/main" id="{2D0B4B8B-31BE-784A-A400-816427569924}"/>
              </a:ext>
            </a:extLst>
          </p:cNvPr>
          <p:cNvSpPr>
            <a:spLocks noGrp="1"/>
          </p:cNvSpPr>
          <p:nvPr>
            <p:ph type="title" hasCustomPrompt="1"/>
          </p:nvPr>
        </p:nvSpPr>
        <p:spPr>
          <a:xfrm>
            <a:off x="640556" y="770936"/>
            <a:ext cx="5322093" cy="1415345"/>
          </a:xfrm>
        </p:spPr>
        <p:txBody>
          <a:bodyPr lIns="0" anchor="b">
            <a:noAutofit/>
          </a:bodyPr>
          <a:lstStyle>
            <a:lvl1pPr>
              <a:lnSpc>
                <a:spcPct val="100000"/>
              </a:lnSpc>
              <a:spcBef>
                <a:spcPts val="0"/>
              </a:spcBef>
              <a:buClr>
                <a:srgbClr val="529A43"/>
              </a:buClr>
              <a:buSzPts val="1650"/>
              <a:buFont typeface="Arial"/>
              <a:buNone/>
              <a:defRPr kumimoji="0" lang="de-DE" sz="3000" b="1" i="0" u="none" strike="noStrike" kern="0" cap="none" spc="0" normalizeH="0" baseline="0">
                <a:ln>
                  <a:noFill/>
                </a:ln>
                <a:solidFill>
                  <a:srgbClr val="FFFFFF"/>
                </a:solidFill>
                <a:effectLst/>
                <a:uLnTx/>
                <a:uFillTx/>
                <a:latin typeface="Arial"/>
                <a:ea typeface="Arial"/>
                <a:cs typeface="Arial"/>
                <a:sym typeface="Arial"/>
              </a:defRPr>
            </a:lvl1pPr>
          </a:lstStyle>
          <a:p>
            <a:pPr>
              <a:lnSpc>
                <a:spcPct val="100000"/>
              </a:lnSpc>
              <a:spcBef>
                <a:spcPts val="0"/>
              </a:spcBef>
              <a:buClr>
                <a:srgbClr val="529A43"/>
              </a:buClr>
              <a:buSzPts val="1650"/>
              <a:buFont typeface="Arial"/>
              <a:buNone/>
              <a:defRPr/>
            </a:pPr>
            <a:r>
              <a:rPr lang="en-US" dirty="0"/>
              <a:t>Title of the talk</a:t>
            </a:r>
            <a:br>
              <a:rPr lang="en-US" dirty="0"/>
            </a:br>
            <a:r>
              <a:rPr lang="en-US" dirty="0"/>
              <a:t>In 2 lines if required</a:t>
            </a:r>
          </a:p>
        </p:txBody>
      </p:sp>
      <p:sp>
        <p:nvSpPr>
          <p:cNvPr id="14" name="Textplatzhalter 36">
            <a:extLst>
              <a:ext uri="{FF2B5EF4-FFF2-40B4-BE49-F238E27FC236}">
                <a16:creationId xmlns:a16="http://schemas.microsoft.com/office/drawing/2014/main" id="{65409153-B228-9E40-B286-D64315E8FB69}"/>
              </a:ext>
            </a:extLst>
          </p:cNvPr>
          <p:cNvSpPr>
            <a:spLocks noGrp="1"/>
          </p:cNvSpPr>
          <p:nvPr>
            <p:ph type="body" sz="quarter" idx="13" hasCustomPrompt="1"/>
          </p:nvPr>
        </p:nvSpPr>
        <p:spPr>
          <a:xfrm>
            <a:off x="640556" y="3581009"/>
            <a:ext cx="3829050" cy="291937"/>
          </a:xfrm>
        </p:spPr>
        <p:txBody>
          <a:bodyPr/>
          <a:lstStyle>
            <a:lvl1pPr marL="0" indent="0">
              <a:buNone/>
              <a:defRPr sz="1800" b="1">
                <a:solidFill>
                  <a:schemeClr val="tx2"/>
                </a:solidFill>
              </a:defRPr>
            </a:lvl1pPr>
          </a:lstStyle>
          <a:p>
            <a:pPr lvl="0"/>
            <a:r>
              <a:rPr lang="de-DE" dirty="0" err="1"/>
              <a:t>Presenter</a:t>
            </a:r>
            <a:r>
              <a:rPr lang="de-DE" dirty="0"/>
              <a:t> Name</a:t>
            </a:r>
          </a:p>
        </p:txBody>
      </p:sp>
      <p:sp>
        <p:nvSpPr>
          <p:cNvPr id="20" name="Textplatzhalter 2">
            <a:extLst>
              <a:ext uri="{FF2B5EF4-FFF2-40B4-BE49-F238E27FC236}">
                <a16:creationId xmlns:a16="http://schemas.microsoft.com/office/drawing/2014/main" id="{4EDCB6C9-F00B-4147-BEFB-8E317E74D4C5}"/>
              </a:ext>
            </a:extLst>
          </p:cNvPr>
          <p:cNvSpPr>
            <a:spLocks noGrp="1"/>
          </p:cNvSpPr>
          <p:nvPr>
            <p:ph type="body" sz="quarter" idx="14" hasCustomPrompt="1"/>
          </p:nvPr>
        </p:nvSpPr>
        <p:spPr>
          <a:xfrm>
            <a:off x="640557" y="3896005"/>
            <a:ext cx="3037285" cy="246598"/>
          </a:xfrm>
        </p:spPr>
        <p:txBody>
          <a:bodyPr/>
          <a:lstStyle>
            <a:lvl1pPr marL="0" indent="0">
              <a:buNone/>
              <a:defRPr sz="1200" b="1"/>
            </a:lvl1pPr>
          </a:lstStyle>
          <a:p>
            <a:pPr lvl="0"/>
            <a:r>
              <a:rPr lang="de-DE" dirty="0" err="1"/>
              <a:t>Presenter</a:t>
            </a:r>
            <a:r>
              <a:rPr lang="de-DE" dirty="0"/>
              <a:t> Title</a:t>
            </a:r>
          </a:p>
        </p:txBody>
      </p:sp>
    </p:spTree>
    <p:extLst>
      <p:ext uri="{BB962C8B-B14F-4D97-AF65-F5344CB8AC3E}">
        <p14:creationId xmlns:p14="http://schemas.microsoft.com/office/powerpoint/2010/main" val="1709370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matchingName="1_Title_Slide" preserve="1" userDrawn="1">
  <p:cSld name="2_Title_Slide_NoImage">
    <p:spTree>
      <p:nvGrpSpPr>
        <p:cNvPr id="1" name="Shape 8"/>
        <p:cNvGrpSpPr/>
        <p:nvPr/>
      </p:nvGrpSpPr>
      <p:grpSpPr>
        <a:xfrm>
          <a:off x="0" y="0"/>
          <a:ext cx="0" cy="0"/>
          <a:chOff x="0" y="0"/>
          <a:chExt cx="0" cy="0"/>
        </a:xfrm>
      </p:grpSpPr>
      <p:pic>
        <p:nvPicPr>
          <p:cNvPr id="10" name="Google Shape;9;p2">
            <a:extLst>
              <a:ext uri="{FF2B5EF4-FFF2-40B4-BE49-F238E27FC236}">
                <a16:creationId xmlns:a16="http://schemas.microsoft.com/office/drawing/2014/main" id="{4A1F92E8-AD56-5640-9658-ABE9560AE5FF}"/>
              </a:ext>
            </a:extLst>
          </p:cNvPr>
          <p:cNvPicPr preferRelativeResize="0"/>
          <p:nvPr userDrawn="1"/>
        </p:nvPicPr>
        <p:blipFill>
          <a:blip r:embed="rId2" cstate="screen">
            <a:extLst>
              <a:ext uri="{28A0092B-C50C-407E-A947-70E740481C1C}">
                <a14:useLocalDpi xmlns:a14="http://schemas.microsoft.com/office/drawing/2010/main"/>
              </a:ext>
            </a:extLst>
          </a:blip>
          <a:srcRect/>
          <a:stretch/>
        </p:blipFill>
        <p:spPr>
          <a:xfrm>
            <a:off x="0" y="1"/>
            <a:ext cx="9143999" cy="3274221"/>
          </a:xfrm>
          <a:prstGeom prst="rect">
            <a:avLst/>
          </a:prstGeom>
          <a:noFill/>
          <a:ln>
            <a:noFill/>
          </a:ln>
        </p:spPr>
      </p:pic>
      <p:pic>
        <p:nvPicPr>
          <p:cNvPr id="11" name="Google Shape;11;p2"/>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7162295" y="4161409"/>
            <a:ext cx="1610399" cy="770369"/>
          </a:xfrm>
          <a:prstGeom prst="rect">
            <a:avLst/>
          </a:prstGeom>
          <a:noFill/>
          <a:ln>
            <a:noFill/>
          </a:ln>
        </p:spPr>
      </p:pic>
      <p:sp>
        <p:nvSpPr>
          <p:cNvPr id="19" name="Textplatzhalter 2">
            <a:extLst>
              <a:ext uri="{FF2B5EF4-FFF2-40B4-BE49-F238E27FC236}">
                <a16:creationId xmlns:a16="http://schemas.microsoft.com/office/drawing/2014/main" id="{F59B1D7C-21E3-8742-A89E-85458DD2561F}"/>
              </a:ext>
            </a:extLst>
          </p:cNvPr>
          <p:cNvSpPr>
            <a:spLocks noGrp="1"/>
          </p:cNvSpPr>
          <p:nvPr>
            <p:ph type="body" sz="quarter" idx="15" hasCustomPrompt="1"/>
          </p:nvPr>
        </p:nvSpPr>
        <p:spPr>
          <a:xfrm>
            <a:off x="640557" y="4457228"/>
            <a:ext cx="3037285" cy="290552"/>
          </a:xfrm>
        </p:spPr>
        <p:txBody>
          <a:bodyPr/>
          <a:lstStyle>
            <a:lvl1pPr marL="0" indent="0">
              <a:buNone/>
              <a:defRPr sz="1200"/>
            </a:lvl1pPr>
          </a:lstStyle>
          <a:p>
            <a:pPr lvl="0"/>
            <a:r>
              <a:rPr lang="de-DE" dirty="0"/>
              <a:t>Additional </a:t>
            </a:r>
            <a:r>
              <a:rPr lang="de-DE" dirty="0" err="1"/>
              <a:t>information</a:t>
            </a:r>
            <a:endParaRPr lang="de-DE" dirty="0"/>
          </a:p>
        </p:txBody>
      </p:sp>
      <p:sp>
        <p:nvSpPr>
          <p:cNvPr id="9" name="Textplatzhalter 6">
            <a:extLst>
              <a:ext uri="{FF2B5EF4-FFF2-40B4-BE49-F238E27FC236}">
                <a16:creationId xmlns:a16="http://schemas.microsoft.com/office/drawing/2014/main" id="{C8AA312D-642A-6F4D-84DA-74113BCFE437}"/>
              </a:ext>
            </a:extLst>
          </p:cNvPr>
          <p:cNvSpPr>
            <a:spLocks noGrp="1"/>
          </p:cNvSpPr>
          <p:nvPr>
            <p:ph type="body" sz="quarter" idx="16" hasCustomPrompt="1"/>
          </p:nvPr>
        </p:nvSpPr>
        <p:spPr>
          <a:xfrm>
            <a:off x="640557" y="2310299"/>
            <a:ext cx="4867734" cy="526256"/>
          </a:xfrm>
        </p:spPr>
        <p:txBody>
          <a:bodyPr/>
          <a:lstStyle>
            <a:lvl1pPr marL="0" indent="0">
              <a:buNone/>
              <a:defRPr b="1">
                <a:solidFill>
                  <a:schemeClr val="bg1"/>
                </a:solidFill>
              </a:defRPr>
            </a:lvl1pPr>
            <a:lvl2pPr marL="184547" indent="0">
              <a:buNone/>
              <a:defRPr/>
            </a:lvl2pPr>
          </a:lstStyle>
          <a:p>
            <a:r>
              <a:rPr lang="de-DE" dirty="0" err="1"/>
              <a:t>Placeholder</a:t>
            </a:r>
            <a:r>
              <a:rPr lang="de-DE" dirty="0"/>
              <a:t> </a:t>
            </a:r>
            <a:r>
              <a:rPr lang="de-DE" dirty="0" err="1"/>
              <a:t>for</a:t>
            </a:r>
            <a:r>
              <a:rPr lang="de-DE" dirty="0"/>
              <a:t> </a:t>
            </a:r>
            <a:r>
              <a:rPr lang="de-DE" dirty="0" err="1"/>
              <a:t>sub</a:t>
            </a:r>
            <a:r>
              <a:rPr lang="de-DE" dirty="0"/>
              <a:t> title</a:t>
            </a:r>
          </a:p>
        </p:txBody>
      </p:sp>
      <p:sp>
        <p:nvSpPr>
          <p:cNvPr id="12" name="Titel 24">
            <a:extLst>
              <a:ext uri="{FF2B5EF4-FFF2-40B4-BE49-F238E27FC236}">
                <a16:creationId xmlns:a16="http://schemas.microsoft.com/office/drawing/2014/main" id="{5E3493A0-2AEB-F543-89C8-0D6B140B6320}"/>
              </a:ext>
            </a:extLst>
          </p:cNvPr>
          <p:cNvSpPr>
            <a:spLocks noGrp="1"/>
          </p:cNvSpPr>
          <p:nvPr>
            <p:ph type="title" hasCustomPrompt="1"/>
          </p:nvPr>
        </p:nvSpPr>
        <p:spPr>
          <a:xfrm>
            <a:off x="640556" y="770936"/>
            <a:ext cx="5322093" cy="1415345"/>
          </a:xfrm>
        </p:spPr>
        <p:txBody>
          <a:bodyPr lIns="0" anchor="b">
            <a:noAutofit/>
          </a:bodyPr>
          <a:lstStyle>
            <a:lvl1pPr>
              <a:lnSpc>
                <a:spcPct val="100000"/>
              </a:lnSpc>
              <a:spcBef>
                <a:spcPts val="0"/>
              </a:spcBef>
              <a:buClr>
                <a:srgbClr val="529A43"/>
              </a:buClr>
              <a:buSzPts val="1650"/>
              <a:buFont typeface="Arial"/>
              <a:buNone/>
              <a:defRPr kumimoji="0" lang="de-DE" sz="3000" b="1" i="0" u="none" strike="noStrike" kern="0" cap="none" spc="0" normalizeH="0" baseline="0">
                <a:ln>
                  <a:noFill/>
                </a:ln>
                <a:solidFill>
                  <a:srgbClr val="FFFFFF"/>
                </a:solidFill>
                <a:effectLst/>
                <a:uLnTx/>
                <a:uFillTx/>
                <a:latin typeface="Arial"/>
                <a:ea typeface="Arial"/>
                <a:cs typeface="Arial"/>
                <a:sym typeface="Arial"/>
              </a:defRPr>
            </a:lvl1pPr>
          </a:lstStyle>
          <a:p>
            <a:pPr>
              <a:lnSpc>
                <a:spcPct val="100000"/>
              </a:lnSpc>
              <a:spcBef>
                <a:spcPts val="0"/>
              </a:spcBef>
              <a:buClr>
                <a:srgbClr val="529A43"/>
              </a:buClr>
              <a:buSzPts val="1650"/>
              <a:buFont typeface="Arial"/>
              <a:buNone/>
              <a:defRPr/>
            </a:pPr>
            <a:r>
              <a:rPr lang="en-US" dirty="0"/>
              <a:t>Title of the talk</a:t>
            </a:r>
            <a:br>
              <a:rPr lang="en-US" dirty="0"/>
            </a:br>
            <a:r>
              <a:rPr lang="en-US" dirty="0"/>
              <a:t>In 2 lines if required</a:t>
            </a:r>
          </a:p>
        </p:txBody>
      </p:sp>
      <p:sp>
        <p:nvSpPr>
          <p:cNvPr id="13" name="Textplatzhalter 36">
            <a:extLst>
              <a:ext uri="{FF2B5EF4-FFF2-40B4-BE49-F238E27FC236}">
                <a16:creationId xmlns:a16="http://schemas.microsoft.com/office/drawing/2014/main" id="{36A34018-4C21-0140-9FB0-6170F8A7AAE0}"/>
              </a:ext>
            </a:extLst>
          </p:cNvPr>
          <p:cNvSpPr>
            <a:spLocks noGrp="1"/>
          </p:cNvSpPr>
          <p:nvPr>
            <p:ph type="body" sz="quarter" idx="13" hasCustomPrompt="1"/>
          </p:nvPr>
        </p:nvSpPr>
        <p:spPr>
          <a:xfrm>
            <a:off x="640556" y="3581009"/>
            <a:ext cx="3829050" cy="291937"/>
          </a:xfrm>
        </p:spPr>
        <p:txBody>
          <a:bodyPr/>
          <a:lstStyle>
            <a:lvl1pPr marL="0" indent="0">
              <a:buNone/>
              <a:defRPr sz="1800" b="1">
                <a:solidFill>
                  <a:schemeClr val="tx2"/>
                </a:solidFill>
              </a:defRPr>
            </a:lvl1pPr>
          </a:lstStyle>
          <a:p>
            <a:pPr lvl="0"/>
            <a:r>
              <a:rPr lang="de-DE" dirty="0" err="1"/>
              <a:t>Presenter</a:t>
            </a:r>
            <a:r>
              <a:rPr lang="de-DE" dirty="0"/>
              <a:t> Name</a:t>
            </a:r>
          </a:p>
        </p:txBody>
      </p:sp>
      <p:sp>
        <p:nvSpPr>
          <p:cNvPr id="14" name="Textplatzhalter 2">
            <a:extLst>
              <a:ext uri="{FF2B5EF4-FFF2-40B4-BE49-F238E27FC236}">
                <a16:creationId xmlns:a16="http://schemas.microsoft.com/office/drawing/2014/main" id="{426849FD-37AC-3C4B-9A26-3E7A3AA46CDC}"/>
              </a:ext>
            </a:extLst>
          </p:cNvPr>
          <p:cNvSpPr>
            <a:spLocks noGrp="1"/>
          </p:cNvSpPr>
          <p:nvPr>
            <p:ph type="body" sz="quarter" idx="14" hasCustomPrompt="1"/>
          </p:nvPr>
        </p:nvSpPr>
        <p:spPr>
          <a:xfrm>
            <a:off x="640557" y="3896005"/>
            <a:ext cx="3037285" cy="246598"/>
          </a:xfrm>
        </p:spPr>
        <p:txBody>
          <a:bodyPr/>
          <a:lstStyle>
            <a:lvl1pPr marL="0" indent="0">
              <a:buNone/>
              <a:defRPr sz="1200" b="1"/>
            </a:lvl1pPr>
          </a:lstStyle>
          <a:p>
            <a:pPr lvl="0"/>
            <a:r>
              <a:rPr lang="de-DE" dirty="0" err="1"/>
              <a:t>Presenter</a:t>
            </a:r>
            <a:r>
              <a:rPr lang="de-DE" dirty="0"/>
              <a:t> Title</a:t>
            </a:r>
          </a:p>
        </p:txBody>
      </p:sp>
    </p:spTree>
    <p:extLst>
      <p:ext uri="{BB962C8B-B14F-4D97-AF65-F5344CB8AC3E}">
        <p14:creationId xmlns:p14="http://schemas.microsoft.com/office/powerpoint/2010/main" val="2029480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1_Title_Slide" preserve="1" userDrawn="1">
  <p:cSld name="1_Title_Slide_noImage">
    <p:spTree>
      <p:nvGrpSpPr>
        <p:cNvPr id="1" name="Shape 8"/>
        <p:cNvGrpSpPr/>
        <p:nvPr/>
      </p:nvGrpSpPr>
      <p:grpSpPr>
        <a:xfrm>
          <a:off x="0" y="0"/>
          <a:ext cx="0" cy="0"/>
          <a:chOff x="0" y="0"/>
          <a:chExt cx="0" cy="0"/>
        </a:xfrm>
      </p:grpSpPr>
      <p:pic>
        <p:nvPicPr>
          <p:cNvPr id="22" name="Google Shape;9;p2">
            <a:extLst>
              <a:ext uri="{FF2B5EF4-FFF2-40B4-BE49-F238E27FC236}">
                <a16:creationId xmlns:a16="http://schemas.microsoft.com/office/drawing/2014/main" id="{3F01B2D7-BAE8-564A-88AB-0306F829E583}"/>
              </a:ext>
            </a:extLst>
          </p:cNvPr>
          <p:cNvPicPr preferRelativeResize="0"/>
          <p:nvPr userDrawn="1"/>
        </p:nvPicPr>
        <p:blipFill rotWithShape="1">
          <a:blip r:embed="rId2">
            <a:alphaModFix/>
          </a:blip>
          <a:srcRect/>
          <a:stretch/>
        </p:blipFill>
        <p:spPr>
          <a:xfrm>
            <a:off x="0" y="1"/>
            <a:ext cx="9144000" cy="3274221"/>
          </a:xfrm>
          <a:prstGeom prst="rect">
            <a:avLst/>
          </a:prstGeom>
          <a:noFill/>
          <a:ln>
            <a:noFill/>
          </a:ln>
        </p:spPr>
      </p:pic>
      <p:pic>
        <p:nvPicPr>
          <p:cNvPr id="23" name="Google Shape;11;p2">
            <a:extLst>
              <a:ext uri="{FF2B5EF4-FFF2-40B4-BE49-F238E27FC236}">
                <a16:creationId xmlns:a16="http://schemas.microsoft.com/office/drawing/2014/main" id="{88B6F536-1339-604D-BE1C-92AEE8F8091D}"/>
              </a:ext>
            </a:extLst>
          </p:cNvPr>
          <p:cNvPicPr preferRelativeResize="0"/>
          <p:nvPr userDrawn="1"/>
        </p:nvPicPr>
        <p:blipFill rotWithShape="1">
          <a:blip r:embed="rId3" cstate="screen">
            <a:alphaModFix/>
            <a:extLst>
              <a:ext uri="{28A0092B-C50C-407E-A947-70E740481C1C}">
                <a14:useLocalDpi xmlns:a14="http://schemas.microsoft.com/office/drawing/2010/main"/>
              </a:ext>
            </a:extLst>
          </a:blip>
          <a:srcRect/>
          <a:stretch/>
        </p:blipFill>
        <p:spPr>
          <a:xfrm>
            <a:off x="7162295" y="4161409"/>
            <a:ext cx="1610399" cy="770369"/>
          </a:xfrm>
          <a:prstGeom prst="rect">
            <a:avLst/>
          </a:prstGeom>
          <a:noFill/>
          <a:ln>
            <a:noFill/>
          </a:ln>
        </p:spPr>
      </p:pic>
      <p:sp>
        <p:nvSpPr>
          <p:cNvPr id="28" name="Textplatzhalter 2">
            <a:extLst>
              <a:ext uri="{FF2B5EF4-FFF2-40B4-BE49-F238E27FC236}">
                <a16:creationId xmlns:a16="http://schemas.microsoft.com/office/drawing/2014/main" id="{813C89DF-8DB2-024F-9677-21D1A228A9DF}"/>
              </a:ext>
            </a:extLst>
          </p:cNvPr>
          <p:cNvSpPr>
            <a:spLocks noGrp="1"/>
          </p:cNvSpPr>
          <p:nvPr>
            <p:ph type="body" sz="quarter" idx="15" hasCustomPrompt="1"/>
          </p:nvPr>
        </p:nvSpPr>
        <p:spPr>
          <a:xfrm>
            <a:off x="640557" y="4457228"/>
            <a:ext cx="3037285" cy="290552"/>
          </a:xfrm>
        </p:spPr>
        <p:txBody>
          <a:bodyPr/>
          <a:lstStyle>
            <a:lvl1pPr marL="0" indent="0">
              <a:buNone/>
              <a:defRPr sz="1200"/>
            </a:lvl1pPr>
          </a:lstStyle>
          <a:p>
            <a:pPr lvl="0"/>
            <a:r>
              <a:rPr lang="de-DE" dirty="0"/>
              <a:t>Additional </a:t>
            </a:r>
            <a:r>
              <a:rPr lang="de-DE" dirty="0" err="1"/>
              <a:t>information</a:t>
            </a:r>
            <a:endParaRPr lang="de-DE" dirty="0"/>
          </a:p>
        </p:txBody>
      </p:sp>
      <p:sp>
        <p:nvSpPr>
          <p:cNvPr id="29" name="Textplatzhalter 6">
            <a:extLst>
              <a:ext uri="{FF2B5EF4-FFF2-40B4-BE49-F238E27FC236}">
                <a16:creationId xmlns:a16="http://schemas.microsoft.com/office/drawing/2014/main" id="{14EA29BE-4ED6-904F-BA1F-CECC073F6950}"/>
              </a:ext>
            </a:extLst>
          </p:cNvPr>
          <p:cNvSpPr>
            <a:spLocks noGrp="1"/>
          </p:cNvSpPr>
          <p:nvPr>
            <p:ph type="body" sz="quarter" idx="16" hasCustomPrompt="1"/>
          </p:nvPr>
        </p:nvSpPr>
        <p:spPr>
          <a:xfrm>
            <a:off x="640557" y="2310299"/>
            <a:ext cx="4867734" cy="526256"/>
          </a:xfrm>
        </p:spPr>
        <p:txBody>
          <a:bodyPr/>
          <a:lstStyle>
            <a:lvl1pPr marL="0" indent="0">
              <a:buNone/>
              <a:defRPr b="1">
                <a:solidFill>
                  <a:schemeClr val="bg1"/>
                </a:solidFill>
              </a:defRPr>
            </a:lvl1pPr>
            <a:lvl2pPr marL="184547" indent="0">
              <a:buNone/>
              <a:defRPr/>
            </a:lvl2pPr>
          </a:lstStyle>
          <a:p>
            <a:r>
              <a:rPr lang="de-DE" dirty="0" err="1"/>
              <a:t>Placeholder</a:t>
            </a:r>
            <a:r>
              <a:rPr lang="de-DE" dirty="0"/>
              <a:t> </a:t>
            </a:r>
            <a:r>
              <a:rPr lang="de-DE" dirty="0" err="1"/>
              <a:t>for</a:t>
            </a:r>
            <a:r>
              <a:rPr lang="de-DE" dirty="0"/>
              <a:t> </a:t>
            </a:r>
            <a:r>
              <a:rPr lang="de-DE" dirty="0" err="1"/>
              <a:t>sub</a:t>
            </a:r>
            <a:r>
              <a:rPr lang="de-DE" dirty="0"/>
              <a:t> title</a:t>
            </a:r>
          </a:p>
        </p:txBody>
      </p:sp>
      <p:sp>
        <p:nvSpPr>
          <p:cNvPr id="30" name="Titel 24">
            <a:extLst>
              <a:ext uri="{FF2B5EF4-FFF2-40B4-BE49-F238E27FC236}">
                <a16:creationId xmlns:a16="http://schemas.microsoft.com/office/drawing/2014/main" id="{7E86E8BD-47FE-9C47-B950-112165FC006E}"/>
              </a:ext>
            </a:extLst>
          </p:cNvPr>
          <p:cNvSpPr>
            <a:spLocks noGrp="1"/>
          </p:cNvSpPr>
          <p:nvPr>
            <p:ph type="title" hasCustomPrompt="1"/>
          </p:nvPr>
        </p:nvSpPr>
        <p:spPr>
          <a:xfrm>
            <a:off x="640556" y="770936"/>
            <a:ext cx="5322093" cy="1415345"/>
          </a:xfrm>
        </p:spPr>
        <p:txBody>
          <a:bodyPr lIns="0" anchor="b">
            <a:noAutofit/>
          </a:bodyPr>
          <a:lstStyle>
            <a:lvl1pPr>
              <a:lnSpc>
                <a:spcPct val="100000"/>
              </a:lnSpc>
              <a:spcBef>
                <a:spcPts val="0"/>
              </a:spcBef>
              <a:buClr>
                <a:srgbClr val="529A43"/>
              </a:buClr>
              <a:buSzPts val="1650"/>
              <a:buFont typeface="Arial"/>
              <a:buNone/>
              <a:defRPr kumimoji="0" lang="de-DE" sz="3000" b="1" i="0" u="none" strike="noStrike" kern="0" cap="none" spc="0" normalizeH="0" baseline="0">
                <a:ln>
                  <a:noFill/>
                </a:ln>
                <a:solidFill>
                  <a:srgbClr val="FFFFFF"/>
                </a:solidFill>
                <a:effectLst/>
                <a:uLnTx/>
                <a:uFillTx/>
                <a:latin typeface="Arial"/>
                <a:ea typeface="Arial"/>
                <a:cs typeface="Arial"/>
                <a:sym typeface="Arial"/>
              </a:defRPr>
            </a:lvl1pPr>
          </a:lstStyle>
          <a:p>
            <a:pPr>
              <a:lnSpc>
                <a:spcPct val="100000"/>
              </a:lnSpc>
              <a:spcBef>
                <a:spcPts val="0"/>
              </a:spcBef>
              <a:buClr>
                <a:srgbClr val="529A43"/>
              </a:buClr>
              <a:buSzPts val="1650"/>
              <a:buFont typeface="Arial"/>
              <a:buNone/>
              <a:defRPr/>
            </a:pPr>
            <a:r>
              <a:rPr lang="en-US" dirty="0"/>
              <a:t>Title of the talk</a:t>
            </a:r>
            <a:br>
              <a:rPr lang="en-US" dirty="0"/>
            </a:br>
            <a:r>
              <a:rPr lang="en-US" dirty="0"/>
              <a:t>In 2 lines if required</a:t>
            </a:r>
          </a:p>
        </p:txBody>
      </p:sp>
      <p:sp>
        <p:nvSpPr>
          <p:cNvPr id="31" name="Textplatzhalter 36">
            <a:extLst>
              <a:ext uri="{FF2B5EF4-FFF2-40B4-BE49-F238E27FC236}">
                <a16:creationId xmlns:a16="http://schemas.microsoft.com/office/drawing/2014/main" id="{084D7309-680A-7443-984F-ECC28B02B106}"/>
              </a:ext>
            </a:extLst>
          </p:cNvPr>
          <p:cNvSpPr>
            <a:spLocks noGrp="1"/>
          </p:cNvSpPr>
          <p:nvPr>
            <p:ph type="body" sz="quarter" idx="13" hasCustomPrompt="1"/>
          </p:nvPr>
        </p:nvSpPr>
        <p:spPr>
          <a:xfrm>
            <a:off x="640556" y="3581009"/>
            <a:ext cx="3829050" cy="291937"/>
          </a:xfrm>
        </p:spPr>
        <p:txBody>
          <a:bodyPr/>
          <a:lstStyle>
            <a:lvl1pPr marL="0" indent="0">
              <a:buNone/>
              <a:defRPr sz="1800" b="1">
                <a:solidFill>
                  <a:schemeClr val="tx2"/>
                </a:solidFill>
              </a:defRPr>
            </a:lvl1pPr>
          </a:lstStyle>
          <a:p>
            <a:pPr lvl="0"/>
            <a:r>
              <a:rPr lang="de-DE" dirty="0" err="1"/>
              <a:t>Presenter</a:t>
            </a:r>
            <a:r>
              <a:rPr lang="de-DE" dirty="0"/>
              <a:t> Name</a:t>
            </a:r>
          </a:p>
        </p:txBody>
      </p:sp>
      <p:sp>
        <p:nvSpPr>
          <p:cNvPr id="32" name="Textplatzhalter 2">
            <a:extLst>
              <a:ext uri="{FF2B5EF4-FFF2-40B4-BE49-F238E27FC236}">
                <a16:creationId xmlns:a16="http://schemas.microsoft.com/office/drawing/2014/main" id="{8A470908-799A-544E-A551-B03F879AB95B}"/>
              </a:ext>
            </a:extLst>
          </p:cNvPr>
          <p:cNvSpPr>
            <a:spLocks noGrp="1"/>
          </p:cNvSpPr>
          <p:nvPr>
            <p:ph type="body" sz="quarter" idx="14" hasCustomPrompt="1"/>
          </p:nvPr>
        </p:nvSpPr>
        <p:spPr>
          <a:xfrm>
            <a:off x="640557" y="3896005"/>
            <a:ext cx="3037285" cy="246598"/>
          </a:xfrm>
        </p:spPr>
        <p:txBody>
          <a:bodyPr/>
          <a:lstStyle>
            <a:lvl1pPr marL="0" indent="0">
              <a:buNone/>
              <a:defRPr sz="1200" b="1"/>
            </a:lvl1pPr>
          </a:lstStyle>
          <a:p>
            <a:pPr lvl="0"/>
            <a:r>
              <a:rPr lang="de-DE" dirty="0" err="1"/>
              <a:t>Presenter</a:t>
            </a:r>
            <a:r>
              <a:rPr lang="de-DE" dirty="0"/>
              <a:t> Title</a:t>
            </a:r>
          </a:p>
        </p:txBody>
      </p:sp>
    </p:spTree>
    <p:extLst>
      <p:ext uri="{BB962C8B-B14F-4D97-AF65-F5344CB8AC3E}">
        <p14:creationId xmlns:p14="http://schemas.microsoft.com/office/powerpoint/2010/main" val="2584201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_individual_image">
    <p:spTree>
      <p:nvGrpSpPr>
        <p:cNvPr id="1" name=""/>
        <p:cNvGrpSpPr/>
        <p:nvPr/>
      </p:nvGrpSpPr>
      <p:grpSpPr>
        <a:xfrm>
          <a:off x="0" y="0"/>
          <a:ext cx="0" cy="0"/>
          <a:chOff x="0" y="0"/>
          <a:chExt cx="0" cy="0"/>
        </a:xfrm>
      </p:grpSpPr>
      <p:sp>
        <p:nvSpPr>
          <p:cNvPr id="6" name="Picture Placeholder 2">
            <a:extLst>
              <a:ext uri="{FF2B5EF4-FFF2-40B4-BE49-F238E27FC236}">
                <a16:creationId xmlns:a16="http://schemas.microsoft.com/office/drawing/2014/main" id="{428F1DF4-4B7C-4F35-A85A-4471ACC96186}"/>
              </a:ext>
            </a:extLst>
          </p:cNvPr>
          <p:cNvSpPr>
            <a:spLocks noGrp="1"/>
          </p:cNvSpPr>
          <p:nvPr>
            <p:ph type="pic" sz="quarter" idx="12" hasCustomPrompt="1"/>
          </p:nvPr>
        </p:nvSpPr>
        <p:spPr>
          <a:xfrm>
            <a:off x="0" y="2"/>
            <a:ext cx="9144000" cy="4623197"/>
          </a:xfrm>
          <a:prstGeom prst="rect">
            <a:avLst/>
          </a:prstGeom>
        </p:spPr>
        <p:txBody>
          <a:bodyPr/>
          <a:lstStyle>
            <a:lvl1pPr marL="0" indent="0" algn="ctr">
              <a:buNone/>
              <a:defRPr/>
            </a:lvl1pPr>
          </a:lstStyle>
          <a:p>
            <a:r>
              <a:rPr lang="de-DE" dirty="0"/>
              <a:t>Picture</a:t>
            </a:r>
          </a:p>
        </p:txBody>
      </p:sp>
      <p:sp>
        <p:nvSpPr>
          <p:cNvPr id="2" name="Title 1">
            <a:extLst>
              <a:ext uri="{FF2B5EF4-FFF2-40B4-BE49-F238E27FC236}">
                <a16:creationId xmlns:a16="http://schemas.microsoft.com/office/drawing/2014/main" id="{C81A5E44-FCAC-43D9-B114-DDE71F232648}"/>
              </a:ext>
            </a:extLst>
          </p:cNvPr>
          <p:cNvSpPr>
            <a:spLocks noGrp="1"/>
          </p:cNvSpPr>
          <p:nvPr>
            <p:ph type="title"/>
          </p:nvPr>
        </p:nvSpPr>
        <p:spPr>
          <a:xfrm>
            <a:off x="0" y="1112941"/>
            <a:ext cx="7527664" cy="518489"/>
          </a:xfrm>
        </p:spPr>
        <p:txBody>
          <a:bodyPr/>
          <a:lstStyle>
            <a:lvl1pPr marL="944166" indent="0">
              <a:defRPr>
                <a:solidFill>
                  <a:schemeClr val="accent1"/>
                </a:solidFill>
              </a:defRPr>
            </a:lvl1pPr>
          </a:lstStyle>
          <a:p>
            <a:r>
              <a:rPr lang="en-GB"/>
              <a:t>Click to edit Master title style</a:t>
            </a:r>
            <a:endParaRPr lang="en-GB" dirty="0"/>
          </a:p>
        </p:txBody>
      </p:sp>
      <p:sp>
        <p:nvSpPr>
          <p:cNvPr id="10" name="Text Placeholder 9">
            <a:extLst>
              <a:ext uri="{FF2B5EF4-FFF2-40B4-BE49-F238E27FC236}">
                <a16:creationId xmlns:a16="http://schemas.microsoft.com/office/drawing/2014/main" id="{4CFCB836-5894-423E-AF21-3B3C86711C61}"/>
              </a:ext>
            </a:extLst>
          </p:cNvPr>
          <p:cNvSpPr>
            <a:spLocks noGrp="1"/>
          </p:cNvSpPr>
          <p:nvPr>
            <p:ph type="body" sz="quarter" idx="13"/>
          </p:nvPr>
        </p:nvSpPr>
        <p:spPr>
          <a:xfrm>
            <a:off x="0" y="1638301"/>
            <a:ext cx="7535466" cy="927497"/>
          </a:xfrm>
        </p:spPr>
        <p:txBody>
          <a:bodyPr/>
          <a:lstStyle>
            <a:lvl1pPr marL="944166" indent="0">
              <a:buNone/>
              <a:defRPr/>
            </a:lvl1pPr>
          </a:lstStyle>
          <a:p>
            <a:pPr lvl="0"/>
            <a:r>
              <a:rPr lang="en-GB"/>
              <a:t>Click to edit Master text styles</a:t>
            </a:r>
          </a:p>
        </p:txBody>
      </p:sp>
      <p:sp>
        <p:nvSpPr>
          <p:cNvPr id="12" name="Slide Number Placeholder 2">
            <a:extLst>
              <a:ext uri="{FF2B5EF4-FFF2-40B4-BE49-F238E27FC236}">
                <a16:creationId xmlns:a16="http://schemas.microsoft.com/office/drawing/2014/main" id="{0EE9E28B-4132-FA41-AD72-918082AFD82E}"/>
              </a:ext>
            </a:extLst>
          </p:cNvPr>
          <p:cNvSpPr>
            <a:spLocks noGrp="1"/>
          </p:cNvSpPr>
          <p:nvPr>
            <p:ph type="sldNum" sz="quarter" idx="4"/>
          </p:nvPr>
        </p:nvSpPr>
        <p:spPr>
          <a:xfrm>
            <a:off x="338137" y="4744094"/>
            <a:ext cx="440339" cy="273844"/>
          </a:xfrm>
          <a:prstGeom prst="rect">
            <a:avLst/>
          </a:prstGeom>
        </p:spPr>
        <p:txBody>
          <a:bodyPr/>
          <a:lstStyle>
            <a:lvl1pPr>
              <a:defRPr sz="800"/>
            </a:lvl1pPr>
          </a:lstStyle>
          <a:p>
            <a:fld id="{174B9191-1FF5-4AA8-997A-BC157C983956}" type="slidenum">
              <a:rPr lang="en-GB" smtClean="0"/>
              <a:pPr/>
              <a:t>‹#›</a:t>
            </a:fld>
            <a:endParaRPr lang="en-GB" dirty="0"/>
          </a:p>
        </p:txBody>
      </p:sp>
      <p:sp>
        <p:nvSpPr>
          <p:cNvPr id="13" name="Date Placeholder 3">
            <a:extLst>
              <a:ext uri="{FF2B5EF4-FFF2-40B4-BE49-F238E27FC236}">
                <a16:creationId xmlns:a16="http://schemas.microsoft.com/office/drawing/2014/main" id="{79AE21F9-F5B8-854E-95E3-A053AFEF1736}"/>
              </a:ext>
            </a:extLst>
          </p:cNvPr>
          <p:cNvSpPr>
            <a:spLocks noGrp="1"/>
          </p:cNvSpPr>
          <p:nvPr>
            <p:ph type="dt" sz="half" idx="2"/>
          </p:nvPr>
        </p:nvSpPr>
        <p:spPr>
          <a:xfrm>
            <a:off x="892775" y="4744094"/>
            <a:ext cx="905133" cy="273844"/>
          </a:xfrm>
          <a:prstGeom prst="rect">
            <a:avLst/>
          </a:prstGeom>
        </p:spPr>
        <p:txBody>
          <a:bodyPr/>
          <a:lstStyle>
            <a:lvl1pPr>
              <a:defRPr sz="800"/>
            </a:lvl1pPr>
          </a:lstStyle>
          <a:p>
            <a:fld id="{4C277E88-69E4-4980-8A51-2492EA1BE7AD}" type="datetimeFigureOut">
              <a:rPr lang="en-GB" smtClean="0"/>
              <a:pPr/>
              <a:t>18/10/2022</a:t>
            </a:fld>
            <a:endParaRPr lang="en-GB" dirty="0"/>
          </a:p>
        </p:txBody>
      </p:sp>
      <p:sp>
        <p:nvSpPr>
          <p:cNvPr id="14" name="Footer Placeholder 4">
            <a:extLst>
              <a:ext uri="{FF2B5EF4-FFF2-40B4-BE49-F238E27FC236}">
                <a16:creationId xmlns:a16="http://schemas.microsoft.com/office/drawing/2014/main" id="{FF6446B4-39E2-B845-8F2C-89F3F5F1D6F2}"/>
              </a:ext>
            </a:extLst>
          </p:cNvPr>
          <p:cNvSpPr>
            <a:spLocks noGrp="1"/>
          </p:cNvSpPr>
          <p:nvPr>
            <p:ph type="ftr" sz="quarter" idx="3"/>
          </p:nvPr>
        </p:nvSpPr>
        <p:spPr>
          <a:xfrm>
            <a:off x="4998308" y="4744094"/>
            <a:ext cx="2916195" cy="273844"/>
          </a:xfrm>
          <a:prstGeom prst="rect">
            <a:avLst/>
          </a:prstGeom>
        </p:spPr>
        <p:txBody>
          <a:bodyPr/>
          <a:lstStyle>
            <a:lvl1pPr>
              <a:defRPr sz="800"/>
            </a:lvl1pPr>
          </a:lstStyle>
          <a:p>
            <a:pPr>
              <a:buClr>
                <a:srgbClr val="000000"/>
              </a:buClr>
              <a:buSzPts val="1100"/>
              <a:buFont typeface="Arial"/>
              <a:buNone/>
            </a:pPr>
            <a:endParaRPr lang="en-GB" dirty="0"/>
          </a:p>
        </p:txBody>
      </p:sp>
    </p:spTree>
    <p:extLst>
      <p:ext uri="{BB962C8B-B14F-4D97-AF65-F5344CB8AC3E}">
        <p14:creationId xmlns:p14="http://schemas.microsoft.com/office/powerpoint/2010/main" val="13283227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AD2DD94-B9D9-45C5-9657-D7F8157F625F}"/>
              </a:ext>
            </a:extLst>
          </p:cNvPr>
          <p:cNvSpPr>
            <a:spLocks noGrp="1"/>
          </p:cNvSpPr>
          <p:nvPr>
            <p:ph type="title"/>
          </p:nvPr>
        </p:nvSpPr>
        <p:spPr>
          <a:xfrm>
            <a:off x="338138" y="273844"/>
            <a:ext cx="8452247" cy="518489"/>
          </a:xfrm>
          <a:prstGeom prst="rect">
            <a:avLst/>
          </a:prstGeom>
        </p:spPr>
        <p:txBody>
          <a:bodyPr vert="horz" lIns="0" tIns="45720" rIns="91440" bIns="45720" rtlCol="0" anchor="b">
            <a:noAutofit/>
          </a:bodyPr>
          <a:lstStyle/>
          <a:p>
            <a:r>
              <a:rPr lang="en-GB" dirty="0"/>
              <a:t>Click to edit Master title style</a:t>
            </a:r>
          </a:p>
        </p:txBody>
      </p:sp>
      <p:sp>
        <p:nvSpPr>
          <p:cNvPr id="3" name="Text Placeholder 2">
            <a:extLst>
              <a:ext uri="{FF2B5EF4-FFF2-40B4-BE49-F238E27FC236}">
                <a16:creationId xmlns:a16="http://schemas.microsoft.com/office/drawing/2014/main" id="{57DD16CF-4744-4CAC-B563-BAD4CCC69AF1}"/>
              </a:ext>
            </a:extLst>
          </p:cNvPr>
          <p:cNvSpPr>
            <a:spLocks noGrp="1"/>
          </p:cNvSpPr>
          <p:nvPr>
            <p:ph type="body" idx="1"/>
          </p:nvPr>
        </p:nvSpPr>
        <p:spPr>
          <a:xfrm>
            <a:off x="338138" y="889824"/>
            <a:ext cx="8452247" cy="3753227"/>
          </a:xfrm>
          <a:prstGeom prst="rect">
            <a:avLst/>
          </a:prstGeom>
        </p:spPr>
        <p:txBody>
          <a:bodyPr vert="horz" lIns="0" tIns="45720" rIns="91440" bIns="45720" rtlCol="0">
            <a:no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pic>
        <p:nvPicPr>
          <p:cNvPr id="13" name="Picture 75">
            <a:extLst>
              <a:ext uri="{FF2B5EF4-FFF2-40B4-BE49-F238E27FC236}">
                <a16:creationId xmlns:a16="http://schemas.microsoft.com/office/drawing/2014/main" id="{B906CDF5-D733-425B-B09E-1AA5F110ED6F}"/>
              </a:ext>
            </a:extLst>
          </p:cNvPr>
          <p:cNvPicPr>
            <a:picLocks noChangeAspect="1"/>
          </p:cNvPicPr>
          <p:nvPr userDrawn="1"/>
        </p:nvPicPr>
        <p:blipFill>
          <a:blip r:embed="rId42" cstate="screen">
            <a:extLst>
              <a:ext uri="{28A0092B-C50C-407E-A947-70E740481C1C}">
                <a14:useLocalDpi xmlns:a14="http://schemas.microsoft.com/office/drawing/2010/main"/>
              </a:ext>
            </a:extLst>
          </a:blip>
          <a:stretch>
            <a:fillRect/>
          </a:stretch>
        </p:blipFill>
        <p:spPr>
          <a:xfrm>
            <a:off x="7920714" y="4654711"/>
            <a:ext cx="928177" cy="444013"/>
          </a:xfrm>
          <a:prstGeom prst="rect">
            <a:avLst/>
          </a:prstGeom>
        </p:spPr>
      </p:pic>
      <p:sp>
        <p:nvSpPr>
          <p:cNvPr id="8" name="Slide Number Placeholder 2">
            <a:extLst>
              <a:ext uri="{FF2B5EF4-FFF2-40B4-BE49-F238E27FC236}">
                <a16:creationId xmlns:a16="http://schemas.microsoft.com/office/drawing/2014/main" id="{D41976EF-A02E-174A-AAC0-6E87E85B3DD3}"/>
              </a:ext>
            </a:extLst>
          </p:cNvPr>
          <p:cNvSpPr>
            <a:spLocks noGrp="1"/>
          </p:cNvSpPr>
          <p:nvPr>
            <p:ph type="sldNum" sz="quarter" idx="4"/>
          </p:nvPr>
        </p:nvSpPr>
        <p:spPr>
          <a:xfrm>
            <a:off x="338137" y="4744094"/>
            <a:ext cx="440339" cy="273844"/>
          </a:xfrm>
          <a:prstGeom prst="rect">
            <a:avLst/>
          </a:prstGeom>
        </p:spPr>
        <p:txBody>
          <a:bodyPr/>
          <a:lstStyle>
            <a:lvl1pPr>
              <a:defRPr sz="800"/>
            </a:lvl1pPr>
          </a:lstStyle>
          <a:p>
            <a:fld id="{174B9191-1FF5-4AA8-997A-BC157C983956}" type="slidenum">
              <a:rPr lang="en-GB" smtClean="0"/>
              <a:pPr/>
              <a:t>‹#›</a:t>
            </a:fld>
            <a:endParaRPr lang="en-GB" dirty="0"/>
          </a:p>
        </p:txBody>
      </p:sp>
      <p:sp>
        <p:nvSpPr>
          <p:cNvPr id="9" name="Date Placeholder 3">
            <a:extLst>
              <a:ext uri="{FF2B5EF4-FFF2-40B4-BE49-F238E27FC236}">
                <a16:creationId xmlns:a16="http://schemas.microsoft.com/office/drawing/2014/main" id="{102BB471-A152-824B-ACD8-985D6B62CC1C}"/>
              </a:ext>
            </a:extLst>
          </p:cNvPr>
          <p:cNvSpPr>
            <a:spLocks noGrp="1"/>
          </p:cNvSpPr>
          <p:nvPr>
            <p:ph type="dt" sz="half" idx="2"/>
          </p:nvPr>
        </p:nvSpPr>
        <p:spPr>
          <a:xfrm>
            <a:off x="892775" y="4744094"/>
            <a:ext cx="905133" cy="273844"/>
          </a:xfrm>
          <a:prstGeom prst="rect">
            <a:avLst/>
          </a:prstGeom>
        </p:spPr>
        <p:txBody>
          <a:bodyPr/>
          <a:lstStyle>
            <a:lvl1pPr>
              <a:defRPr sz="800"/>
            </a:lvl1pPr>
          </a:lstStyle>
          <a:p>
            <a:fld id="{4C277E88-69E4-4980-8A51-2492EA1BE7AD}" type="datetimeFigureOut">
              <a:rPr lang="en-GB" smtClean="0"/>
              <a:pPr/>
              <a:t>18/10/2022</a:t>
            </a:fld>
            <a:endParaRPr lang="en-GB" dirty="0"/>
          </a:p>
        </p:txBody>
      </p:sp>
      <p:sp>
        <p:nvSpPr>
          <p:cNvPr id="10" name="Footer Placeholder 4">
            <a:extLst>
              <a:ext uri="{FF2B5EF4-FFF2-40B4-BE49-F238E27FC236}">
                <a16:creationId xmlns:a16="http://schemas.microsoft.com/office/drawing/2014/main" id="{41F876D7-F7C5-A64D-8256-DE87A90169D2}"/>
              </a:ext>
            </a:extLst>
          </p:cNvPr>
          <p:cNvSpPr>
            <a:spLocks noGrp="1"/>
          </p:cNvSpPr>
          <p:nvPr>
            <p:ph type="ftr" sz="quarter" idx="3"/>
          </p:nvPr>
        </p:nvSpPr>
        <p:spPr>
          <a:xfrm>
            <a:off x="4998308" y="4744094"/>
            <a:ext cx="2916195" cy="273844"/>
          </a:xfrm>
          <a:prstGeom prst="rect">
            <a:avLst/>
          </a:prstGeom>
        </p:spPr>
        <p:txBody>
          <a:bodyPr/>
          <a:lstStyle>
            <a:lvl1pPr>
              <a:defRPr sz="800"/>
            </a:lvl1pPr>
          </a:lstStyle>
          <a:p>
            <a:pPr>
              <a:buClr>
                <a:srgbClr val="000000"/>
              </a:buClr>
              <a:buSzPts val="1100"/>
              <a:buFont typeface="Arial"/>
              <a:buNone/>
            </a:pPr>
            <a:endParaRPr lang="en-GB" dirty="0"/>
          </a:p>
        </p:txBody>
      </p:sp>
    </p:spTree>
    <p:extLst>
      <p:ext uri="{BB962C8B-B14F-4D97-AF65-F5344CB8AC3E}">
        <p14:creationId xmlns:p14="http://schemas.microsoft.com/office/powerpoint/2010/main" val="3804703427"/>
      </p:ext>
    </p:extLst>
  </p:cSld>
  <p:clrMap bg1="lt1" tx1="dk1" bg2="lt2" tx2="dk2" accent1="accent1" accent2="accent2" accent3="accent3" accent4="accent4" accent5="accent5" accent6="accent6" hlink="hlink" folHlink="folHlink"/>
  <p:sldLayoutIdLst>
    <p:sldLayoutId id="2147483740" r:id="rId1"/>
    <p:sldLayoutId id="2147483739" r:id="rId2"/>
    <p:sldLayoutId id="2147483741" r:id="rId3"/>
    <p:sldLayoutId id="2147483743" r:id="rId4"/>
    <p:sldLayoutId id="2147483742" r:id="rId5"/>
    <p:sldLayoutId id="2147483744" r:id="rId6"/>
    <p:sldLayoutId id="2147483738" r:id="rId7"/>
    <p:sldLayoutId id="2147483736" r:id="rId8"/>
    <p:sldLayoutId id="2147483672" r:id="rId9"/>
    <p:sldLayoutId id="2147483669" r:id="rId10"/>
    <p:sldLayoutId id="2147483670" r:id="rId11"/>
    <p:sldLayoutId id="2147483673" r:id="rId12"/>
    <p:sldLayoutId id="2147483674" r:id="rId13"/>
    <p:sldLayoutId id="2147483675" r:id="rId14"/>
    <p:sldLayoutId id="2147483677" r:id="rId15"/>
    <p:sldLayoutId id="2147483679" r:id="rId16"/>
    <p:sldLayoutId id="2147483680" r:id="rId17"/>
    <p:sldLayoutId id="2147483681" r:id="rId18"/>
    <p:sldLayoutId id="2147483683" r:id="rId19"/>
    <p:sldLayoutId id="2147483685" r:id="rId20"/>
    <p:sldLayoutId id="2147483687" r:id="rId21"/>
    <p:sldLayoutId id="2147483688" r:id="rId22"/>
    <p:sldLayoutId id="2147483689" r:id="rId23"/>
    <p:sldLayoutId id="2147483691" r:id="rId24"/>
    <p:sldLayoutId id="2147483693" r:id="rId25"/>
    <p:sldLayoutId id="2147483694" r:id="rId26"/>
    <p:sldLayoutId id="2147483695" r:id="rId27"/>
    <p:sldLayoutId id="2147483699" r:id="rId28"/>
    <p:sldLayoutId id="2147483700" r:id="rId29"/>
    <p:sldLayoutId id="2147483701" r:id="rId30"/>
    <p:sldLayoutId id="2147483704" r:id="rId31"/>
    <p:sldLayoutId id="2147483705" r:id="rId32"/>
    <p:sldLayoutId id="2147483707" r:id="rId33"/>
    <p:sldLayoutId id="2147483706" r:id="rId34"/>
    <p:sldLayoutId id="2147483708" r:id="rId35"/>
    <p:sldLayoutId id="2147483709" r:id="rId36"/>
    <p:sldLayoutId id="2147483710" r:id="rId37"/>
    <p:sldLayoutId id="2147483711" r:id="rId38"/>
    <p:sldLayoutId id="2147483713" r:id="rId39"/>
    <p:sldLayoutId id="2147483698" r:id="rId40"/>
  </p:sldLayoutIdLst>
  <p:txStyles>
    <p:titleStyle>
      <a:lvl1pPr algn="l" defTabSz="685800" rtl="0" eaLnBrk="1" latinLnBrk="0" hangingPunct="1">
        <a:lnSpc>
          <a:spcPct val="90000"/>
        </a:lnSpc>
        <a:spcBef>
          <a:spcPct val="0"/>
        </a:spcBef>
        <a:buNone/>
        <a:defRPr sz="2700" b="1"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65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275"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275"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275"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275"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Clr>
          <a:schemeClr val="accent1"/>
        </a:buClr>
        <a:buFont typeface="Arial" panose="020B0604020202020204" pitchFamily="34" charset="0"/>
        <a:buChar char="•"/>
        <a:defRPr sz="1275"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Clr>
          <a:schemeClr val="accent1"/>
        </a:buClr>
        <a:buFont typeface="Arial" panose="020B0604020202020204" pitchFamily="34" charset="0"/>
        <a:buChar char="•"/>
        <a:defRPr sz="1275"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Clr>
          <a:schemeClr val="accent1"/>
        </a:buClr>
        <a:buFont typeface="Arial" panose="020B0604020202020204" pitchFamily="34" charset="0"/>
        <a:buChar char="•"/>
        <a:defRPr sz="1275"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Clr>
          <a:schemeClr val="accent1"/>
        </a:buClr>
        <a:buFont typeface="Arial" panose="020B0604020202020204" pitchFamily="34" charset="0"/>
        <a:buChar char="•"/>
        <a:defRPr sz="1275"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guide id="3" pos="213" userDrawn="1">
          <p15:clr>
            <a:srgbClr val="F26B43"/>
          </p15:clr>
        </p15:guide>
        <p15:guide id="4" pos="5537" userDrawn="1">
          <p15:clr>
            <a:srgbClr val="F26B43"/>
          </p15:clr>
        </p15:guide>
        <p15:guide id="5" orient="horz" pos="170" userDrawn="1">
          <p15:clr>
            <a:srgbClr val="F26B43"/>
          </p15:clr>
        </p15:guide>
        <p15:guide id="6" orient="horz" pos="2925" userDrawn="1">
          <p15:clr>
            <a:srgbClr val="F26B43"/>
          </p15:clr>
        </p15:guide>
        <p15:guide id="7" pos="1988" userDrawn="1">
          <p15:clr>
            <a:srgbClr val="F26B43"/>
          </p15:clr>
        </p15:guide>
        <p15:guide id="8" pos="3756"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s://step1.medbullets.com/stats/101011/statistical-hypotheses-and-error" TargetMode="External"/><Relationship Id="rId1" Type="http://schemas.openxmlformats.org/officeDocument/2006/relationships/slideLayout" Target="../slideLayouts/slideLayout11.xml"/><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17.jpeg"/><Relationship Id="rId7" Type="http://schemas.openxmlformats.org/officeDocument/2006/relationships/image" Target="../media/image21.jpeg"/><Relationship Id="rId2" Type="http://schemas.openxmlformats.org/officeDocument/2006/relationships/hyperlink" Target="https://step1.medbullets.com/stats/101011/statistical-hypotheses-and-error" TargetMode="External"/><Relationship Id="rId1" Type="http://schemas.openxmlformats.org/officeDocument/2006/relationships/slideLayout" Target="../slideLayouts/slideLayout1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www.google.com/url?sa=i&amp;url=http%3A%2F%2Fscikit-learn.org%2Fstable%2Fmodules%2Fdecomposition.html&amp;psig=AOvVaw1t6UKvgDrQOc4QCSDXnr0p&amp;ust=1618683085068000&amp;source=images&amp;cd=vfe&amp;ved=0CAIQjRxqFwoTCICImsaug_ACFQAAAAAdAAAAABAD" TargetMode="External"/><Relationship Id="rId1" Type="http://schemas.openxmlformats.org/officeDocument/2006/relationships/slideLayout" Target="../slideLayouts/slideLayout11.xml"/><Relationship Id="rId5" Type="http://schemas.openxmlformats.org/officeDocument/2006/relationships/image" Target="../media/image26.png"/><Relationship Id="rId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5"/>
          </p:nvPr>
        </p:nvSpPr>
        <p:spPr/>
        <p:txBody>
          <a:bodyPr/>
          <a:lstStyle/>
          <a:p>
            <a:endParaRPr lang="de-DE"/>
          </a:p>
        </p:txBody>
      </p:sp>
      <p:sp>
        <p:nvSpPr>
          <p:cNvPr id="8" name="Text Placeholder 7"/>
          <p:cNvSpPr>
            <a:spLocks noGrp="1"/>
          </p:cNvSpPr>
          <p:nvPr>
            <p:ph type="body" sz="quarter" idx="16"/>
          </p:nvPr>
        </p:nvSpPr>
        <p:spPr/>
        <p:txBody>
          <a:bodyPr/>
          <a:lstStyle/>
          <a:p>
            <a:r>
              <a:rPr lang="en-GB" dirty="0" smtClean="0"/>
              <a:t>MCD22 – </a:t>
            </a:r>
            <a:r>
              <a:rPr lang="en-GB" dirty="0"/>
              <a:t>Computational Practical </a:t>
            </a:r>
            <a:r>
              <a:rPr lang="en-GB" dirty="0" smtClean="0"/>
              <a:t>6</a:t>
            </a:r>
            <a:r>
              <a:rPr lang="en-GB" dirty="0"/>
              <a:t> </a:t>
            </a:r>
            <a:r>
              <a:rPr lang="en-GB" dirty="0" smtClean="0"/>
              <a:t>on Day 4</a:t>
            </a:r>
            <a:endParaRPr lang="de-DE" dirty="0"/>
          </a:p>
        </p:txBody>
      </p:sp>
      <p:sp>
        <p:nvSpPr>
          <p:cNvPr id="4" name="Title 3"/>
          <p:cNvSpPr>
            <a:spLocks noGrp="1"/>
          </p:cNvSpPr>
          <p:nvPr>
            <p:ph type="title"/>
          </p:nvPr>
        </p:nvSpPr>
        <p:spPr>
          <a:xfrm>
            <a:off x="640556" y="770936"/>
            <a:ext cx="7105234" cy="1415345"/>
          </a:xfrm>
        </p:spPr>
        <p:txBody>
          <a:bodyPr/>
          <a:lstStyle/>
          <a:p>
            <a:r>
              <a:rPr lang="en-GB" sz="2000" dirty="0" smtClean="0"/>
              <a:t>Targeted metabolomics computational analysis </a:t>
            </a:r>
            <a:endParaRPr lang="de-DE" sz="2000" dirty="0"/>
          </a:p>
        </p:txBody>
      </p:sp>
      <p:sp>
        <p:nvSpPr>
          <p:cNvPr id="5" name="Text Placeholder 4"/>
          <p:cNvSpPr>
            <a:spLocks noGrp="1"/>
          </p:cNvSpPr>
          <p:nvPr>
            <p:ph type="body" sz="quarter" idx="13"/>
          </p:nvPr>
        </p:nvSpPr>
        <p:spPr/>
        <p:txBody>
          <a:bodyPr/>
          <a:lstStyle/>
          <a:p>
            <a:r>
              <a:rPr lang="en-GB" dirty="0" smtClean="0"/>
              <a:t>Maria Zimmermann-</a:t>
            </a:r>
            <a:r>
              <a:rPr lang="en-GB" dirty="0" err="1" smtClean="0"/>
              <a:t>Kogadeeva</a:t>
            </a:r>
            <a:endParaRPr lang="de-DE" dirty="0"/>
          </a:p>
        </p:txBody>
      </p:sp>
      <p:sp>
        <p:nvSpPr>
          <p:cNvPr id="6" name="Text Placeholder 5"/>
          <p:cNvSpPr>
            <a:spLocks noGrp="1"/>
          </p:cNvSpPr>
          <p:nvPr>
            <p:ph type="body" sz="quarter" idx="14"/>
          </p:nvPr>
        </p:nvSpPr>
        <p:spPr/>
        <p:txBody>
          <a:bodyPr/>
          <a:lstStyle/>
          <a:p>
            <a:endParaRPr lang="de-DE"/>
          </a:p>
        </p:txBody>
      </p:sp>
    </p:spTree>
    <p:extLst>
      <p:ext uri="{BB962C8B-B14F-4D97-AF65-F5344CB8AC3E}">
        <p14:creationId xmlns:p14="http://schemas.microsoft.com/office/powerpoint/2010/main" val="41284171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Practical Agenda</a:t>
            </a:r>
            <a:endParaRPr lang="de-DE" dirty="0"/>
          </a:p>
        </p:txBody>
      </p:sp>
      <p:sp>
        <p:nvSpPr>
          <p:cNvPr id="3" name="Content Placeholder 2"/>
          <p:cNvSpPr>
            <a:spLocks noGrp="1"/>
          </p:cNvSpPr>
          <p:nvPr>
            <p:ph idx="1"/>
          </p:nvPr>
        </p:nvSpPr>
        <p:spPr/>
        <p:txBody>
          <a:bodyPr/>
          <a:lstStyle/>
          <a:p>
            <a:pPr marL="342900" indent="-342900">
              <a:buFont typeface="+mj-lt"/>
              <a:buAutoNum type="arabicPeriod"/>
            </a:pPr>
            <a:r>
              <a:rPr lang="en-GB" dirty="0" smtClean="0"/>
              <a:t>Data </a:t>
            </a:r>
            <a:r>
              <a:rPr lang="en-GB" dirty="0" err="1" smtClean="0"/>
              <a:t>preprocessing</a:t>
            </a:r>
            <a:r>
              <a:rPr lang="en-GB" dirty="0" smtClean="0"/>
              <a:t> for visualization</a:t>
            </a:r>
          </a:p>
          <a:p>
            <a:pPr marL="342900" indent="-342900">
              <a:buFont typeface="+mj-lt"/>
              <a:buAutoNum type="arabicPeriod"/>
            </a:pPr>
            <a:endParaRPr lang="en-GB" dirty="0" smtClean="0"/>
          </a:p>
          <a:p>
            <a:pPr marL="342900" indent="-342900">
              <a:buFont typeface="+mj-lt"/>
              <a:buAutoNum type="arabicPeriod"/>
            </a:pPr>
            <a:r>
              <a:rPr lang="en-GB" dirty="0" smtClean="0"/>
              <a:t>Multiple plots of metabolite time courses </a:t>
            </a:r>
          </a:p>
          <a:p>
            <a:pPr marL="342900" indent="-342900">
              <a:buFont typeface="+mj-lt"/>
              <a:buAutoNum type="arabicPeriod"/>
            </a:pPr>
            <a:endParaRPr lang="en-GB" dirty="0" smtClean="0"/>
          </a:p>
          <a:p>
            <a:pPr marL="342900" indent="-342900">
              <a:buFont typeface="+mj-lt"/>
              <a:buAutoNum type="arabicPeriod"/>
            </a:pPr>
            <a:r>
              <a:rPr lang="en-GB" sz="1800" dirty="0"/>
              <a:t>Statistical assessment of significance of metabolite fold </a:t>
            </a:r>
            <a:r>
              <a:rPr lang="en-GB" sz="1800" dirty="0" smtClean="0"/>
              <a:t>changes</a:t>
            </a:r>
          </a:p>
          <a:p>
            <a:pPr marL="342900" indent="-342900">
              <a:buFont typeface="+mj-lt"/>
              <a:buAutoNum type="arabicPeriod"/>
            </a:pPr>
            <a:endParaRPr lang="en-GB" sz="1800" dirty="0"/>
          </a:p>
          <a:p>
            <a:pPr marL="342900" indent="-342900">
              <a:buFont typeface="+mj-lt"/>
              <a:buAutoNum type="arabicPeriod"/>
            </a:pPr>
            <a:r>
              <a:rPr lang="en-GB" sz="1800" dirty="0" smtClean="0"/>
              <a:t>Principal Component Analysis (PCA)</a:t>
            </a:r>
          </a:p>
          <a:p>
            <a:pPr marL="342900" indent="-342900">
              <a:buFont typeface="+mj-lt"/>
              <a:buAutoNum type="arabicPeriod"/>
            </a:pPr>
            <a:endParaRPr lang="en-GB" sz="1800" dirty="0"/>
          </a:p>
          <a:p>
            <a:pPr marL="342900" indent="-342900">
              <a:buFont typeface="+mj-lt"/>
              <a:buAutoNum type="arabicPeriod"/>
            </a:pPr>
            <a:r>
              <a:rPr lang="en-GB" sz="1800" dirty="0" smtClean="0"/>
              <a:t>Principal Coordinate Analysis (</a:t>
            </a:r>
            <a:r>
              <a:rPr lang="en-GB" sz="1800" dirty="0" err="1" smtClean="0"/>
              <a:t>PCoA</a:t>
            </a:r>
            <a:r>
              <a:rPr lang="en-GB" sz="1800" dirty="0" smtClean="0"/>
              <a:t>)</a:t>
            </a:r>
          </a:p>
          <a:p>
            <a:pPr marL="342900" indent="-342900">
              <a:buFont typeface="+mj-lt"/>
              <a:buAutoNum type="arabicPeriod"/>
            </a:pPr>
            <a:endParaRPr lang="en-GB" sz="1800" dirty="0"/>
          </a:p>
          <a:p>
            <a:pPr marL="342900" indent="-342900">
              <a:buFont typeface="+mj-lt"/>
              <a:buAutoNum type="arabicPeriod"/>
            </a:pPr>
            <a:endParaRPr lang="en-GB" sz="1800" dirty="0" smtClean="0"/>
          </a:p>
          <a:p>
            <a:pPr marL="342900" indent="-342900">
              <a:buFont typeface="+mj-lt"/>
              <a:buAutoNum type="arabicPeriod"/>
            </a:pPr>
            <a:endParaRPr lang="de-DE" dirty="0"/>
          </a:p>
        </p:txBody>
      </p:sp>
    </p:spTree>
    <p:extLst>
      <p:ext uri="{BB962C8B-B14F-4D97-AF65-F5344CB8AC3E}">
        <p14:creationId xmlns:p14="http://schemas.microsoft.com/office/powerpoint/2010/main" val="320832842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t>PCoA</a:t>
            </a:r>
            <a:r>
              <a:rPr lang="en-GB" dirty="0" smtClean="0"/>
              <a:t> Principal Coordinate Analysis</a:t>
            </a:r>
            <a:endParaRPr lang="de-DE" dirty="0"/>
          </a:p>
        </p:txBody>
      </p:sp>
      <p:sp>
        <p:nvSpPr>
          <p:cNvPr id="3" name="Content Placeholder 2"/>
          <p:cNvSpPr>
            <a:spLocks noGrp="1"/>
          </p:cNvSpPr>
          <p:nvPr>
            <p:ph idx="1"/>
          </p:nvPr>
        </p:nvSpPr>
        <p:spPr/>
        <p:txBody>
          <a:bodyPr/>
          <a:lstStyle/>
          <a:p>
            <a:r>
              <a:rPr lang="en-GB" b="1" dirty="0" smtClean="0"/>
              <a:t>A multidimensional </a:t>
            </a:r>
            <a:r>
              <a:rPr lang="en-GB" b="1" dirty="0"/>
              <a:t>scaling</a:t>
            </a:r>
            <a:r>
              <a:rPr lang="en-GB" dirty="0"/>
              <a:t> (</a:t>
            </a:r>
            <a:r>
              <a:rPr lang="en-GB" b="1" dirty="0"/>
              <a:t>MDS</a:t>
            </a:r>
            <a:r>
              <a:rPr lang="en-GB" dirty="0"/>
              <a:t>) </a:t>
            </a:r>
            <a:r>
              <a:rPr lang="en-GB" dirty="0" smtClean="0"/>
              <a:t>method</a:t>
            </a:r>
          </a:p>
          <a:p>
            <a:r>
              <a:rPr lang="en-GB" dirty="0" smtClean="0"/>
              <a:t>A </a:t>
            </a:r>
            <a:r>
              <a:rPr lang="en-GB" dirty="0"/>
              <a:t>means of visualizing the level of </a:t>
            </a:r>
            <a:r>
              <a:rPr lang="en-GB" dirty="0" smtClean="0"/>
              <a:t>similarity </a:t>
            </a:r>
            <a:r>
              <a:rPr lang="en-GB" dirty="0"/>
              <a:t>of individual cases of a </a:t>
            </a:r>
            <a:r>
              <a:rPr lang="en-GB" dirty="0" smtClean="0"/>
              <a:t>dataset</a:t>
            </a:r>
            <a:endParaRPr lang="de-DE" dirty="0"/>
          </a:p>
        </p:txBody>
      </p:sp>
    </p:spTree>
    <p:extLst>
      <p:ext uri="{BB962C8B-B14F-4D97-AF65-F5344CB8AC3E}">
        <p14:creationId xmlns:p14="http://schemas.microsoft.com/office/powerpoint/2010/main" val="253488569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Normalization </a:t>
            </a:r>
            <a:endParaRPr lang="de-DE" dirty="0"/>
          </a:p>
        </p:txBody>
      </p:sp>
      <p:sp>
        <p:nvSpPr>
          <p:cNvPr id="3" name="Content Placeholder 2"/>
          <p:cNvSpPr>
            <a:spLocks noGrp="1"/>
          </p:cNvSpPr>
          <p:nvPr>
            <p:ph idx="1"/>
          </p:nvPr>
        </p:nvSpPr>
        <p:spPr/>
        <p:txBody>
          <a:bodyPr/>
          <a:lstStyle/>
          <a:p>
            <a:r>
              <a:rPr lang="en-GB" dirty="0"/>
              <a:t>Quantile normalization: makes distributions have the same </a:t>
            </a:r>
            <a:r>
              <a:rPr lang="en-GB" dirty="0" smtClean="0"/>
              <a:t>quantiles</a:t>
            </a:r>
          </a:p>
          <a:p>
            <a:endParaRPr lang="en-GB" dirty="0"/>
          </a:p>
          <a:p>
            <a:r>
              <a:rPr lang="en-GB" dirty="0" smtClean="0"/>
              <a:t>z-score based </a:t>
            </a:r>
            <a:r>
              <a:rPr lang="en-GB" dirty="0"/>
              <a:t>normalization </a:t>
            </a:r>
            <a:r>
              <a:rPr lang="en-GB" dirty="0" smtClean="0"/>
              <a:t>using </a:t>
            </a:r>
            <a:r>
              <a:rPr lang="en-GB" dirty="0"/>
              <a:t>internal standards</a:t>
            </a:r>
            <a:endParaRPr lang="de-DE" dirty="0"/>
          </a:p>
        </p:txBody>
      </p:sp>
    </p:spTree>
    <p:extLst>
      <p:ext uri="{BB962C8B-B14F-4D97-AF65-F5344CB8AC3E}">
        <p14:creationId xmlns:p14="http://schemas.microsoft.com/office/powerpoint/2010/main" val="180142388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8138" y="245266"/>
            <a:ext cx="8452247" cy="518489"/>
          </a:xfrm>
        </p:spPr>
        <p:txBody>
          <a:bodyPr/>
          <a:lstStyle/>
          <a:p>
            <a:r>
              <a:rPr lang="en-GB" sz="2000" dirty="0"/>
              <a:t>Quantile normalization: makes distributions have the same quantiles</a:t>
            </a:r>
            <a:endParaRPr lang="de-DE" sz="2000" dirty="0"/>
          </a:p>
        </p:txBody>
      </p:sp>
      <p:pic>
        <p:nvPicPr>
          <p:cNvPr id="1028" name="Picture 4" descr="https://lh5.googleusercontent.com/2JngkkAmQ-yRa5dzscQcT1_UWpz_jQjTWKZ3Lu6Rdw1_092pCL52g8nbTHnNfcEp4It4Tl3WFaMUQbf2LumpXgZ43p5pHiccxoJPpCpCampPA3_T8NuP40lc70J2vqNiRHQPpGjcBlY7TXjQ1DMw5eJS1NKX-v0sl-_yKWA9mRje2URBRmEJyGo-BC7BrhmoJ1gl"/>
          <p:cNvPicPr>
            <a:picLocks noChangeAspect="1" noChangeArrowheads="1"/>
          </p:cNvPicPr>
          <p:nvPr/>
        </p:nvPicPr>
        <p:blipFill rotWithShape="1">
          <a:blip r:embed="rId2">
            <a:extLst>
              <a:ext uri="{28A0092B-C50C-407E-A947-70E740481C1C}">
                <a14:useLocalDpi xmlns:a14="http://schemas.microsoft.com/office/drawing/2010/main" val="0"/>
              </a:ext>
            </a:extLst>
          </a:blip>
          <a:srcRect b="50830"/>
          <a:stretch/>
        </p:blipFill>
        <p:spPr bwMode="auto">
          <a:xfrm>
            <a:off x="515938" y="792333"/>
            <a:ext cx="7882987" cy="388342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4168684" y="4675754"/>
            <a:ext cx="806631" cy="307777"/>
          </a:xfrm>
          <a:prstGeom prst="rect">
            <a:avLst/>
          </a:prstGeom>
        </p:spPr>
        <p:txBody>
          <a:bodyPr wrap="none">
            <a:spAutoFit/>
          </a:bodyPr>
          <a:lstStyle/>
          <a:p>
            <a:pPr algn="ctr"/>
            <a:r>
              <a:rPr lang="de-DE" sz="1400" b="1" smtClean="0">
                <a:solidFill>
                  <a:srgbClr val="000000"/>
                </a:solidFill>
                <a:latin typeface="Calibri" panose="020F0502020204030204" pitchFamily="34" charset="0"/>
              </a:rPr>
              <a:t>Samples</a:t>
            </a:r>
            <a:endParaRPr lang="de-DE" dirty="0">
              <a:effectLst/>
            </a:endParaRPr>
          </a:p>
        </p:txBody>
      </p:sp>
      <p:sp>
        <p:nvSpPr>
          <p:cNvPr id="5" name="Rectangle 4"/>
          <p:cNvSpPr/>
          <p:nvPr/>
        </p:nvSpPr>
        <p:spPr>
          <a:xfrm rot="16200000">
            <a:off x="-117888" y="2417862"/>
            <a:ext cx="959878" cy="307777"/>
          </a:xfrm>
          <a:prstGeom prst="rect">
            <a:avLst/>
          </a:prstGeom>
        </p:spPr>
        <p:txBody>
          <a:bodyPr wrap="none">
            <a:spAutoFit/>
          </a:bodyPr>
          <a:lstStyle/>
          <a:p>
            <a:pPr algn="ctr"/>
            <a:r>
              <a:rPr lang="de-DE" sz="1400" b="1" dirty="0" err="1">
                <a:solidFill>
                  <a:srgbClr val="000000"/>
                </a:solidFill>
                <a:latin typeface="Calibri" panose="020F0502020204030204" pitchFamily="34" charset="0"/>
              </a:rPr>
              <a:t>Intensities</a:t>
            </a:r>
            <a:endParaRPr lang="de-DE" dirty="0">
              <a:effectLst/>
            </a:endParaRPr>
          </a:p>
        </p:txBody>
      </p:sp>
    </p:spTree>
    <p:extLst>
      <p:ext uri="{BB962C8B-B14F-4D97-AF65-F5344CB8AC3E}">
        <p14:creationId xmlns:p14="http://schemas.microsoft.com/office/powerpoint/2010/main" val="46924914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8138" y="250029"/>
            <a:ext cx="8452247" cy="518489"/>
          </a:xfrm>
        </p:spPr>
        <p:txBody>
          <a:bodyPr/>
          <a:lstStyle/>
          <a:p>
            <a:r>
              <a:rPr lang="en-GB" sz="2000" dirty="0"/>
              <a:t>Quantile normalization: makes distributions have the same quantiles</a:t>
            </a:r>
            <a:endParaRPr lang="de-DE" sz="2000" dirty="0"/>
          </a:p>
        </p:txBody>
      </p:sp>
      <p:pic>
        <p:nvPicPr>
          <p:cNvPr id="2050" name="Picture 2" descr="https://lh3.googleusercontent.com/ifAmv5mjW396MgaziHTdyW-s203g4iVDNgh7-bKr2rAszM78nRIX1H7DMeoKRqjDdY34qVjq2z3z69zCW-TN2XKWyx_rS4rWniBHneKRfyN7Z49TK8o3WCWr65eDz7bV53lZm8qk7xns-onyMEvCHHwV3Z2ZYck3JJoUDYKrl6P5IfZSV4228w7UPp18535gICT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7714" y="1214020"/>
            <a:ext cx="7105650" cy="3134142"/>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338138" y="4620280"/>
            <a:ext cx="5624512" cy="307777"/>
          </a:xfrm>
          <a:prstGeom prst="rect">
            <a:avLst/>
          </a:prstGeom>
        </p:spPr>
        <p:txBody>
          <a:bodyPr wrap="square">
            <a:spAutoFit/>
          </a:bodyPr>
          <a:lstStyle/>
          <a:p>
            <a:r>
              <a:rPr lang="de-DE" sz="1400" dirty="0">
                <a:solidFill>
                  <a:srgbClr val="000000"/>
                </a:solidFill>
                <a:latin typeface="Calibri" panose="020F0502020204030204" pitchFamily="34" charset="0"/>
              </a:rPr>
              <a:t>https://davetang.org/muse/2014/07/07/quantile-normalisation-in-r/</a:t>
            </a:r>
            <a:endParaRPr lang="de-DE" dirty="0">
              <a:effectLst/>
            </a:endParaRPr>
          </a:p>
        </p:txBody>
      </p:sp>
    </p:spTree>
    <p:extLst>
      <p:ext uri="{BB962C8B-B14F-4D97-AF65-F5344CB8AC3E}">
        <p14:creationId xmlns:p14="http://schemas.microsoft.com/office/powerpoint/2010/main" val="296151140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https://lh5.googleusercontent.com/2JngkkAmQ-yRa5dzscQcT1_UWpz_jQjTWKZ3Lu6Rdw1_092pCL52g8nbTHnNfcEp4It4Tl3WFaMUQbf2LumpXgZ43p5pHiccxoJPpCpCampPA3_T8NuP40lc70J2vqNiRHQPpGjcBlY7TXjQ1DMw5eJS1NKX-v0sl-_yKWA9mRje2URBRmEJyGo-BC7BrhmoJ1gl"/>
          <p:cNvPicPr>
            <a:picLocks noChangeAspect="1" noChangeArrowheads="1"/>
          </p:cNvPicPr>
          <p:nvPr/>
        </p:nvPicPr>
        <p:blipFill rotWithShape="1">
          <a:blip r:embed="rId3">
            <a:extLst>
              <a:ext uri="{28A0092B-C50C-407E-A947-70E740481C1C}">
                <a14:useLocalDpi xmlns:a14="http://schemas.microsoft.com/office/drawing/2010/main" val="0"/>
              </a:ext>
            </a:extLst>
          </a:blip>
          <a:srcRect t="49794" b="750"/>
          <a:stretch/>
        </p:blipFill>
        <p:spPr bwMode="auto">
          <a:xfrm>
            <a:off x="4437646" y="1698614"/>
            <a:ext cx="4767370" cy="23622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338138" y="250029"/>
            <a:ext cx="8452247" cy="518489"/>
          </a:xfrm>
        </p:spPr>
        <p:txBody>
          <a:bodyPr/>
          <a:lstStyle/>
          <a:p>
            <a:r>
              <a:rPr lang="en-GB" sz="2000" dirty="0"/>
              <a:t>Quantile normalization: makes distributions have the same quantiles</a:t>
            </a:r>
            <a:endParaRPr lang="de-DE" sz="2000" dirty="0"/>
          </a:p>
        </p:txBody>
      </p:sp>
      <p:sp>
        <p:nvSpPr>
          <p:cNvPr id="4" name="Rectangle 1"/>
          <p:cNvSpPr>
            <a:spLocks noChangeArrowheads="1"/>
          </p:cNvSpPr>
          <p:nvPr/>
        </p:nvSpPr>
        <p:spPr bwMode="auto">
          <a:xfrm>
            <a:off x="0" y="-4833352"/>
            <a:ext cx="2858943" cy="104028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1800" b="1" i="0" u="none" strike="noStrike" cap="none" normalizeH="0" baseline="0" dirty="0" err="1" smtClean="0">
                <a:ln>
                  <a:noFill/>
                </a:ln>
                <a:solidFill>
                  <a:srgbClr val="000000"/>
                </a:solidFill>
                <a:effectLst/>
                <a:latin typeface="Calibri" panose="020F0502020204030204" pitchFamily="34" charset="0"/>
                <a:cs typeface="Calibri" panose="020F0502020204030204" pitchFamily="34" charset="0"/>
              </a:rPr>
              <a:t>Before</a:t>
            </a:r>
            <a:endParaRPr kumimoji="0" lang="de-DE" altLang="de-DE" sz="4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1800" b="0" i="0" u="none" strike="noStrike" cap="none" normalizeH="0" baseline="0" dirty="0" smtClean="0">
                <a:ln>
                  <a:noFill/>
                </a:ln>
                <a:solidFill>
                  <a:schemeClr val="tx1"/>
                </a:solidFill>
                <a:effectLst/>
                <a:latin typeface="Arial" panose="020B0604020202020204" pitchFamily="34" charset="0"/>
              </a:rPr>
              <a:t/>
            </a:r>
            <a:br>
              <a:rPr kumimoji="0" lang="de-DE" altLang="de-DE" sz="1800" b="0" i="0" u="none" strike="noStrike" cap="none" normalizeH="0" baseline="0" dirty="0" smtClean="0">
                <a:ln>
                  <a:noFill/>
                </a:ln>
                <a:solidFill>
                  <a:schemeClr val="tx1"/>
                </a:solidFill>
                <a:effectLst/>
                <a:latin typeface="Arial" panose="020B0604020202020204" pitchFamily="34" charset="0"/>
              </a:rPr>
            </a:br>
            <a:r>
              <a:rPr kumimoji="0" lang="de-DE" altLang="de-DE" sz="1800" b="0" i="0" u="none" strike="noStrike" cap="none" normalizeH="0" baseline="0" dirty="0" smtClean="0">
                <a:ln>
                  <a:noFill/>
                </a:ln>
                <a:solidFill>
                  <a:schemeClr val="tx1"/>
                </a:solidFill>
                <a:effectLst/>
                <a:latin typeface="Arial" panose="020B0604020202020204" pitchFamily="34" charset="0"/>
              </a:rPr>
              <a:t>  </a:t>
            </a:r>
            <a:r>
              <a:rPr kumimoji="0" lang="de-DE" altLang="de-DE" sz="63400" b="0" i="0" u="none" strike="noStrike" cap="none" normalizeH="0" baseline="0" dirty="0" smtClean="0">
                <a:ln>
                  <a:noFill/>
                </a:ln>
                <a:solidFill>
                  <a:schemeClr val="tx1"/>
                </a:solidFill>
                <a:effectLst/>
                <a:latin typeface="Arial" panose="020B0604020202020204" pitchFamily="34" charset="0"/>
              </a:rPr>
              <a:t> </a:t>
            </a:r>
            <a:r>
              <a:rPr kumimoji="0" lang="de-DE" altLang="de-DE" sz="1800" b="0" i="0" u="none" strike="noStrike" cap="none" normalizeH="0" baseline="0" dirty="0" smtClean="0">
                <a:ln>
                  <a:noFill/>
                </a:ln>
                <a:solidFill>
                  <a:schemeClr val="tx1"/>
                </a:solidFill>
                <a:effectLst/>
                <a:latin typeface="Arial" panose="020B0604020202020204" pitchFamily="34" charset="0"/>
              </a:rPr>
              <a:t> </a:t>
            </a:r>
            <a:r>
              <a:rPr kumimoji="0" lang="de-DE" altLang="de-DE" sz="63400" b="0" i="0" u="none" strike="noStrike" cap="none" normalizeH="0" baseline="0" dirty="0" smtClean="0">
                <a:ln>
                  <a:noFill/>
                </a:ln>
                <a:solidFill>
                  <a:schemeClr val="tx1"/>
                </a:solidFill>
                <a:effectLst/>
                <a:latin typeface="Arial" panose="020B0604020202020204" pitchFamily="34" charset="0"/>
              </a:rPr>
              <a:t> </a:t>
            </a:r>
            <a:endParaRPr kumimoji="0" lang="de-DE" altLang="de-DE" sz="1800" b="0" i="0" u="none" strike="noStrike" cap="none" normalizeH="0" baseline="0" dirty="0" smtClean="0">
              <a:ln>
                <a:noFill/>
              </a:ln>
              <a:solidFill>
                <a:schemeClr val="tx1"/>
              </a:solidFill>
              <a:effectLst/>
              <a:latin typeface="Arial" panose="020B0604020202020204" pitchFamily="34" charset="0"/>
            </a:endParaRPr>
          </a:p>
        </p:txBody>
      </p:sp>
      <p:pic>
        <p:nvPicPr>
          <p:cNvPr id="3074" name="Picture 2" descr="https://lh5.googleusercontent.com/2JngkkAmQ-yRa5dzscQcT1_UWpz_jQjTWKZ3Lu6Rdw1_092pCL52g8nbTHnNfcEp4It4Tl3WFaMUQbf2LumpXgZ43p5pHiccxoJPpCpCampPA3_T8NuP40lc70J2vqNiRHQPpGjcBlY7TXjQ1DMw5eJS1NKX-v0sl-_yKWA9mRje2URBRmEJyGo-BC7BrhmoJ1gl"/>
          <p:cNvPicPr>
            <a:picLocks noChangeAspect="1" noChangeArrowheads="1"/>
          </p:cNvPicPr>
          <p:nvPr/>
        </p:nvPicPr>
        <p:blipFill rotWithShape="1">
          <a:blip r:embed="rId3">
            <a:extLst>
              <a:ext uri="{28A0092B-C50C-407E-A947-70E740481C1C}">
                <a14:useLocalDpi xmlns:a14="http://schemas.microsoft.com/office/drawing/2010/main" val="0"/>
              </a:ext>
            </a:extLst>
          </a:blip>
          <a:srcRect r="4515" b="49131"/>
          <a:stretch/>
        </p:blipFill>
        <p:spPr bwMode="auto">
          <a:xfrm>
            <a:off x="-54431" y="1644418"/>
            <a:ext cx="4552148" cy="2429692"/>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062746" y="1238035"/>
            <a:ext cx="694421" cy="300082"/>
          </a:xfrm>
          <a:prstGeom prst="rect">
            <a:avLst/>
          </a:prstGeom>
          <a:noFill/>
        </p:spPr>
        <p:txBody>
          <a:bodyPr wrap="none" rtlCol="0">
            <a:spAutoFit/>
          </a:bodyPr>
          <a:lstStyle/>
          <a:p>
            <a:r>
              <a:rPr lang="en-GB" dirty="0" smtClean="0"/>
              <a:t>Before</a:t>
            </a:r>
            <a:endParaRPr lang="de-DE" dirty="0"/>
          </a:p>
        </p:txBody>
      </p:sp>
      <p:sp>
        <p:nvSpPr>
          <p:cNvPr id="6" name="TextBox 5"/>
          <p:cNvSpPr txBox="1"/>
          <p:nvPr/>
        </p:nvSpPr>
        <p:spPr>
          <a:xfrm>
            <a:off x="6610165" y="1215968"/>
            <a:ext cx="550151" cy="300082"/>
          </a:xfrm>
          <a:prstGeom prst="rect">
            <a:avLst/>
          </a:prstGeom>
          <a:noFill/>
        </p:spPr>
        <p:txBody>
          <a:bodyPr wrap="none" rtlCol="0">
            <a:spAutoFit/>
          </a:bodyPr>
          <a:lstStyle/>
          <a:p>
            <a:r>
              <a:rPr lang="en-GB" dirty="0" smtClean="0"/>
              <a:t>After</a:t>
            </a:r>
            <a:endParaRPr lang="de-DE" dirty="0"/>
          </a:p>
        </p:txBody>
      </p:sp>
      <p:pic>
        <p:nvPicPr>
          <p:cNvPr id="9" name="Picture 3" descr="https://lh5.googleusercontent.com/2JngkkAmQ-yRa5dzscQcT1_UWpz_jQjTWKZ3Lu6Rdw1_092pCL52g8nbTHnNfcEp4It4Tl3WFaMUQbf2LumpXgZ43p5pHiccxoJPpCpCampPA3_T8NuP40lc70J2vqNiRHQPpGjcBlY7TXjQ1DMw5eJS1NKX-v0sl-_yKWA9mRje2URBRmEJyGo-BC7BrhmoJ1gl"/>
          <p:cNvPicPr>
            <a:picLocks noChangeAspect="1" noChangeArrowheads="1"/>
          </p:cNvPicPr>
          <p:nvPr/>
        </p:nvPicPr>
        <p:blipFill rotWithShape="1">
          <a:blip r:embed="rId3">
            <a:extLst>
              <a:ext uri="{28A0092B-C50C-407E-A947-70E740481C1C}">
                <a14:useLocalDpi xmlns:a14="http://schemas.microsoft.com/office/drawing/2010/main" val="0"/>
              </a:ext>
            </a:extLst>
          </a:blip>
          <a:srcRect t="49794" b="750"/>
          <a:stretch/>
        </p:blipFill>
        <p:spPr bwMode="auto">
          <a:xfrm>
            <a:off x="4419495" y="1698614"/>
            <a:ext cx="4767370" cy="2362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024287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FDR and </a:t>
            </a:r>
            <a:r>
              <a:rPr lang="de-DE" dirty="0" err="1" smtClean="0"/>
              <a:t>Benjamini</a:t>
            </a:r>
            <a:r>
              <a:rPr lang="de-DE" dirty="0"/>
              <a:t> </a:t>
            </a:r>
            <a:r>
              <a:rPr lang="de-DE" dirty="0" smtClean="0"/>
              <a:t>- </a:t>
            </a:r>
            <a:r>
              <a:rPr lang="de-DE" dirty="0" err="1" smtClean="0"/>
              <a:t>Hochberg</a:t>
            </a:r>
            <a:endParaRPr lang="de-DE" dirty="0"/>
          </a:p>
        </p:txBody>
      </p:sp>
      <p:pic>
        <p:nvPicPr>
          <p:cNvPr id="4" name="Picture 10" descr="Statistical Hypotheses and Error - Stats - Medbullets Step 1">
            <a:hlinkClick r:id="rId2"/>
            <a:extLst>
              <a:ext uri="{FF2B5EF4-FFF2-40B4-BE49-F238E27FC236}">
                <a16:creationId xmlns:a16="http://schemas.microsoft.com/office/drawing/2014/main" id="{EFEAA81C-0190-4970-BF39-4C2FAFB0155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0150" t="9597" r="16861" b="13877"/>
          <a:stretch/>
        </p:blipFill>
        <p:spPr bwMode="auto">
          <a:xfrm>
            <a:off x="172822" y="1698499"/>
            <a:ext cx="2557236" cy="174650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rotWithShape="1">
          <a:blip r:embed="rId4"/>
          <a:srcRect l="1" t="2251" r="1057" b="2487"/>
          <a:stretch/>
        </p:blipFill>
        <p:spPr>
          <a:xfrm>
            <a:off x="3473451" y="1409700"/>
            <a:ext cx="5079999" cy="2744290"/>
          </a:xfrm>
          <a:prstGeom prst="rect">
            <a:avLst/>
          </a:prstGeom>
        </p:spPr>
      </p:pic>
    </p:spTree>
    <p:extLst>
      <p:ext uri="{BB962C8B-B14F-4D97-AF65-F5344CB8AC3E}">
        <p14:creationId xmlns:p14="http://schemas.microsoft.com/office/powerpoint/2010/main" val="33549044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Practical Agenda</a:t>
            </a:r>
            <a:endParaRPr lang="de-DE" dirty="0"/>
          </a:p>
        </p:txBody>
      </p:sp>
      <p:sp>
        <p:nvSpPr>
          <p:cNvPr id="3" name="Content Placeholder 2"/>
          <p:cNvSpPr>
            <a:spLocks noGrp="1"/>
          </p:cNvSpPr>
          <p:nvPr>
            <p:ph idx="1"/>
          </p:nvPr>
        </p:nvSpPr>
        <p:spPr/>
        <p:txBody>
          <a:bodyPr/>
          <a:lstStyle/>
          <a:p>
            <a:pPr marL="342900" indent="-342900">
              <a:buFont typeface="+mj-lt"/>
              <a:buAutoNum type="arabicPeriod"/>
            </a:pPr>
            <a:r>
              <a:rPr lang="en-GB" dirty="0" smtClean="0"/>
              <a:t>Data </a:t>
            </a:r>
            <a:r>
              <a:rPr lang="en-GB" dirty="0" err="1" smtClean="0"/>
              <a:t>preprocessing</a:t>
            </a:r>
            <a:r>
              <a:rPr lang="en-GB" dirty="0" smtClean="0"/>
              <a:t> for visualization</a:t>
            </a:r>
          </a:p>
          <a:p>
            <a:pPr marL="342900" indent="-342900">
              <a:buFont typeface="+mj-lt"/>
              <a:buAutoNum type="arabicPeriod"/>
            </a:pPr>
            <a:endParaRPr lang="en-GB" dirty="0" smtClean="0"/>
          </a:p>
          <a:p>
            <a:pPr marL="342900" indent="-342900">
              <a:buFont typeface="+mj-lt"/>
              <a:buAutoNum type="arabicPeriod"/>
            </a:pPr>
            <a:r>
              <a:rPr lang="en-GB" dirty="0" smtClean="0"/>
              <a:t>Multiple plots of metabolite time courses </a:t>
            </a:r>
          </a:p>
          <a:p>
            <a:pPr marL="342900" indent="-342900">
              <a:buFont typeface="+mj-lt"/>
              <a:buAutoNum type="arabicPeriod"/>
            </a:pPr>
            <a:endParaRPr lang="en-GB" dirty="0" smtClean="0"/>
          </a:p>
          <a:p>
            <a:pPr marL="342900" indent="-342900">
              <a:buFont typeface="+mj-lt"/>
              <a:buAutoNum type="arabicPeriod"/>
            </a:pPr>
            <a:r>
              <a:rPr lang="en-GB" sz="1800" dirty="0"/>
              <a:t>Statistical assessment of significance of metabolite fold </a:t>
            </a:r>
            <a:r>
              <a:rPr lang="en-GB" sz="1800" dirty="0" smtClean="0"/>
              <a:t>changes</a:t>
            </a:r>
          </a:p>
          <a:p>
            <a:pPr marL="342900" indent="-342900">
              <a:buFont typeface="+mj-lt"/>
              <a:buAutoNum type="arabicPeriod"/>
            </a:pPr>
            <a:endParaRPr lang="en-GB" sz="1800" dirty="0"/>
          </a:p>
          <a:p>
            <a:pPr marL="342900" indent="-342900">
              <a:buFont typeface="+mj-lt"/>
              <a:buAutoNum type="arabicPeriod"/>
            </a:pPr>
            <a:r>
              <a:rPr lang="en-GB" sz="1800" dirty="0" smtClean="0"/>
              <a:t>Principal Component Analysis (PCA)</a:t>
            </a:r>
          </a:p>
          <a:p>
            <a:pPr marL="342900" indent="-342900">
              <a:buFont typeface="+mj-lt"/>
              <a:buAutoNum type="arabicPeriod"/>
            </a:pPr>
            <a:endParaRPr lang="en-GB" sz="1800" dirty="0"/>
          </a:p>
          <a:p>
            <a:pPr marL="342900" indent="-342900">
              <a:buFont typeface="+mj-lt"/>
              <a:buAutoNum type="arabicPeriod"/>
            </a:pPr>
            <a:r>
              <a:rPr lang="en-GB" sz="1800" dirty="0" smtClean="0"/>
              <a:t>Principal Coordinate Analysis (</a:t>
            </a:r>
            <a:r>
              <a:rPr lang="en-GB" sz="1800" dirty="0" err="1" smtClean="0"/>
              <a:t>PCoA</a:t>
            </a:r>
            <a:r>
              <a:rPr lang="en-GB" sz="1800" dirty="0" smtClean="0"/>
              <a:t>)</a:t>
            </a:r>
          </a:p>
          <a:p>
            <a:pPr marL="342900" indent="-342900">
              <a:buFont typeface="+mj-lt"/>
              <a:buAutoNum type="arabicPeriod"/>
            </a:pPr>
            <a:endParaRPr lang="en-GB" sz="1800" dirty="0"/>
          </a:p>
          <a:p>
            <a:pPr marL="342900" indent="-342900">
              <a:buFont typeface="+mj-lt"/>
              <a:buAutoNum type="arabicPeriod"/>
            </a:pPr>
            <a:endParaRPr lang="en-GB" sz="1800" dirty="0" smtClean="0"/>
          </a:p>
          <a:p>
            <a:pPr marL="342900" indent="-342900">
              <a:buFont typeface="+mj-lt"/>
              <a:buAutoNum type="arabicPeriod"/>
            </a:pPr>
            <a:endParaRPr lang="de-DE" dirty="0"/>
          </a:p>
        </p:txBody>
      </p:sp>
    </p:spTree>
    <p:extLst>
      <p:ext uri="{BB962C8B-B14F-4D97-AF65-F5344CB8AC3E}">
        <p14:creationId xmlns:p14="http://schemas.microsoft.com/office/powerpoint/2010/main" val="32685038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Data </a:t>
            </a:r>
            <a:r>
              <a:rPr lang="en-GB" dirty="0" err="1" smtClean="0"/>
              <a:t>preprocessing</a:t>
            </a:r>
            <a:r>
              <a:rPr lang="en-GB" dirty="0"/>
              <a:t> for </a:t>
            </a:r>
            <a:r>
              <a:rPr lang="en-GB" dirty="0" smtClean="0"/>
              <a:t>visualization</a:t>
            </a:r>
            <a:endParaRPr lang="de-DE" dirty="0"/>
          </a:p>
        </p:txBody>
      </p:sp>
      <p:sp>
        <p:nvSpPr>
          <p:cNvPr id="3" name="Content Placeholder 2"/>
          <p:cNvSpPr>
            <a:spLocks noGrp="1"/>
          </p:cNvSpPr>
          <p:nvPr>
            <p:ph idx="1"/>
          </p:nvPr>
        </p:nvSpPr>
        <p:spPr>
          <a:xfrm>
            <a:off x="338139" y="889824"/>
            <a:ext cx="5526528" cy="3711524"/>
          </a:xfrm>
        </p:spPr>
        <p:txBody>
          <a:bodyPr/>
          <a:lstStyle/>
          <a:p>
            <a:r>
              <a:rPr lang="en-GB" dirty="0" smtClean="0"/>
              <a:t>Load data from csv files</a:t>
            </a:r>
          </a:p>
          <a:p>
            <a:endParaRPr lang="en-GB" dirty="0" smtClean="0"/>
          </a:p>
          <a:p>
            <a:endParaRPr lang="en-GB" dirty="0"/>
          </a:p>
          <a:p>
            <a:endParaRPr lang="en-GB" dirty="0" smtClean="0"/>
          </a:p>
          <a:p>
            <a:r>
              <a:rPr lang="en-GB" dirty="0" smtClean="0"/>
              <a:t>Filter out interesting metabolites </a:t>
            </a:r>
            <a:br>
              <a:rPr lang="en-GB" dirty="0" smtClean="0"/>
            </a:br>
            <a:r>
              <a:rPr lang="en-GB" dirty="0" smtClean="0"/>
              <a:t>(as listed in separate table file)</a:t>
            </a:r>
          </a:p>
          <a:p>
            <a:endParaRPr lang="en-GB" dirty="0" smtClean="0"/>
          </a:p>
          <a:p>
            <a:endParaRPr lang="en-GB" dirty="0" smtClean="0"/>
          </a:p>
          <a:p>
            <a:r>
              <a:rPr lang="en-GB" dirty="0" smtClean="0"/>
              <a:t>Extract information about sample time point and replicate from filename column “file</a:t>
            </a:r>
            <a:r>
              <a:rPr lang="en-GB" dirty="0" smtClean="0"/>
              <a:t>” and add as </a:t>
            </a:r>
            <a:r>
              <a:rPr lang="en-GB" dirty="0" err="1" smtClean="0"/>
              <a:t>colums</a:t>
            </a:r>
            <a:endParaRPr lang="de-DE" dirty="0" smtClean="0"/>
          </a:p>
          <a:p>
            <a:endParaRPr lang="en-GB" dirty="0" smtClean="0"/>
          </a:p>
        </p:txBody>
      </p:sp>
      <p:pic>
        <p:nvPicPr>
          <p:cNvPr id="8" name="Picture 7">
            <a:extLst>
              <a:ext uri="{FF2B5EF4-FFF2-40B4-BE49-F238E27FC236}">
                <a16:creationId xmlns:a16="http://schemas.microsoft.com/office/drawing/2014/main" id="{9E510D65-14F8-4B8B-9030-31843DACEDDD}"/>
              </a:ext>
            </a:extLst>
          </p:cNvPr>
          <p:cNvPicPr>
            <a:picLocks noChangeAspect="1"/>
          </p:cNvPicPr>
          <p:nvPr/>
        </p:nvPicPr>
        <p:blipFill>
          <a:blip r:embed="rId2"/>
          <a:stretch>
            <a:fillRect/>
          </a:stretch>
        </p:blipFill>
        <p:spPr>
          <a:xfrm>
            <a:off x="5208857" y="889824"/>
            <a:ext cx="1968899" cy="1346513"/>
          </a:xfrm>
          <a:prstGeom prst="rect">
            <a:avLst/>
          </a:prstGeom>
        </p:spPr>
      </p:pic>
      <p:pic>
        <p:nvPicPr>
          <p:cNvPr id="12" name="Picture 11">
            <a:extLst>
              <a:ext uri="{FF2B5EF4-FFF2-40B4-BE49-F238E27FC236}">
                <a16:creationId xmlns:a16="http://schemas.microsoft.com/office/drawing/2014/main" id="{9E510D65-14F8-4B8B-9030-31843DACEDDD}"/>
              </a:ext>
            </a:extLst>
          </p:cNvPr>
          <p:cNvPicPr>
            <a:picLocks noChangeAspect="1"/>
          </p:cNvPicPr>
          <p:nvPr/>
        </p:nvPicPr>
        <p:blipFill rotWithShape="1">
          <a:blip r:embed="rId2"/>
          <a:srcRect b="39909"/>
          <a:stretch/>
        </p:blipFill>
        <p:spPr>
          <a:xfrm>
            <a:off x="5208857" y="2352488"/>
            <a:ext cx="1968899" cy="809134"/>
          </a:xfrm>
          <a:prstGeom prst="rect">
            <a:avLst/>
          </a:prstGeom>
        </p:spPr>
      </p:pic>
      <p:sp>
        <p:nvSpPr>
          <p:cNvPr id="13" name="Arrow: Curved Right 17">
            <a:extLst>
              <a:ext uri="{FF2B5EF4-FFF2-40B4-BE49-F238E27FC236}">
                <a16:creationId xmlns:a16="http://schemas.microsoft.com/office/drawing/2014/main" id="{BFA47C12-E0DD-43E1-A21F-0296F7416B10}"/>
              </a:ext>
            </a:extLst>
          </p:cNvPr>
          <p:cNvSpPr/>
          <p:nvPr/>
        </p:nvSpPr>
        <p:spPr bwMode="auto">
          <a:xfrm>
            <a:off x="4479739" y="2098484"/>
            <a:ext cx="451609" cy="970059"/>
          </a:xfrm>
          <a:prstGeom prst="curvedRightArrow">
            <a:avLst/>
          </a:prstGeom>
          <a:solidFill>
            <a:srgbClr val="990033"/>
          </a:solidFill>
          <a:ln w="9525" cap="flat" cmpd="sng" algn="ctr">
            <a:solidFill>
              <a:srgbClr val="990033"/>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LID4096" sz="1400" b="0" i="0" u="none" strike="noStrike" cap="none" normalizeH="0" baseline="0" dirty="0" err="1">
              <a:ln>
                <a:noFill/>
              </a:ln>
              <a:solidFill>
                <a:schemeClr val="accent3"/>
              </a:solidFill>
              <a:effectLst/>
              <a:latin typeface="Arial" pitchFamily="-112" charset="0"/>
              <a:ea typeface="Geneva" pitchFamily="-112" charset="0"/>
              <a:cs typeface="Geneva" pitchFamily="-112" charset="0"/>
            </a:endParaRPr>
          </a:p>
        </p:txBody>
      </p:sp>
      <p:sp>
        <p:nvSpPr>
          <p:cNvPr id="16" name="TextBox 15"/>
          <p:cNvSpPr txBox="1"/>
          <p:nvPr/>
        </p:nvSpPr>
        <p:spPr>
          <a:xfrm>
            <a:off x="4123113" y="4025745"/>
            <a:ext cx="4496744" cy="300082"/>
          </a:xfrm>
          <a:prstGeom prst="rect">
            <a:avLst/>
          </a:prstGeom>
          <a:noFill/>
        </p:spPr>
        <p:txBody>
          <a:bodyPr wrap="none" rtlCol="0">
            <a:spAutoFit/>
          </a:bodyPr>
          <a:lstStyle/>
          <a:p>
            <a:r>
              <a:rPr lang="en-GB" dirty="0"/>
              <a:t>f</a:t>
            </a:r>
            <a:r>
              <a:rPr lang="en-GB" dirty="0" smtClean="0"/>
              <a:t>ile name “Kefir_T0_R1”:  replicate 1 from kefir at time 0 </a:t>
            </a:r>
            <a:endParaRPr lang="de-DE" dirty="0"/>
          </a:p>
        </p:txBody>
      </p:sp>
    </p:spTree>
    <p:extLst>
      <p:ext uri="{BB962C8B-B14F-4D97-AF65-F5344CB8AC3E}">
        <p14:creationId xmlns:p14="http://schemas.microsoft.com/office/powerpoint/2010/main" val="397908555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Multiple plots of metabolite time courses</a:t>
            </a:r>
            <a:endParaRPr lang="de-DE" dirty="0"/>
          </a:p>
        </p:txBody>
      </p:sp>
      <p:sp>
        <p:nvSpPr>
          <p:cNvPr id="3" name="Content Placeholder 2"/>
          <p:cNvSpPr>
            <a:spLocks noGrp="1"/>
          </p:cNvSpPr>
          <p:nvPr>
            <p:ph idx="1"/>
          </p:nvPr>
        </p:nvSpPr>
        <p:spPr/>
        <p:txBody>
          <a:bodyPr/>
          <a:lstStyle/>
          <a:p>
            <a:r>
              <a:rPr lang="en-GB" dirty="0" smtClean="0"/>
              <a:t>AUC individually per metabolite (split by replicates)</a:t>
            </a:r>
          </a:p>
          <a:p>
            <a:r>
              <a:rPr lang="en-GB" dirty="0" smtClean="0"/>
              <a:t>AUC all metabolites mean of replicates + standard </a:t>
            </a:r>
            <a:r>
              <a:rPr lang="en-GB" dirty="0" smtClean="0"/>
              <a:t>error</a:t>
            </a:r>
          </a:p>
          <a:p>
            <a:endParaRPr lang="en-GB" dirty="0" smtClean="0"/>
          </a:p>
          <a:p>
            <a:endParaRPr lang="en-GB" dirty="0" smtClean="0"/>
          </a:p>
          <a:p>
            <a:endParaRPr lang="en-GB" dirty="0"/>
          </a:p>
          <a:p>
            <a:r>
              <a:rPr lang="en-GB" dirty="0" smtClean="0"/>
              <a:t>AUC scaled to first time point </a:t>
            </a:r>
            <a:r>
              <a:rPr lang="en-GB" dirty="0"/>
              <a:t>individually per metabolite (split by replicates)</a:t>
            </a:r>
          </a:p>
          <a:p>
            <a:r>
              <a:rPr lang="en-GB" dirty="0"/>
              <a:t>AUC scaled to first time point all metabolites mean of replicates + standard error</a:t>
            </a:r>
          </a:p>
          <a:p>
            <a:endParaRPr lang="de-DE" dirty="0"/>
          </a:p>
        </p:txBody>
      </p:sp>
      <p:sp>
        <p:nvSpPr>
          <p:cNvPr id="4" name="AutoShape 2" descr="http://127.0.0.1:15797/chunk_output/s/73F1238A/c77jactyb65e6/000003.png?fixed_size=1"/>
          <p:cNvSpPr>
            <a:spLocks noChangeAspect="1" noChangeArrowheads="1"/>
          </p:cNvSpPr>
          <p:nvPr/>
        </p:nvSpPr>
        <p:spPr bwMode="auto">
          <a:xfrm>
            <a:off x="6350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sp>
        <p:nvSpPr>
          <p:cNvPr id="5" name="AutoShape 2" descr="http://127.0.0.1:35649/chunk_output/4CAE05178C6617AE/F6C26763/c0jovt71xq6r1/000007.png?fixed_size=1"/>
          <p:cNvSpPr>
            <a:spLocks noChangeAspect="1" noChangeArrowheads="1"/>
          </p:cNvSpPr>
          <p:nvPr/>
        </p:nvSpPr>
        <p:spPr bwMode="auto">
          <a:xfrm>
            <a:off x="215900" y="158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pic>
        <p:nvPicPr>
          <p:cNvPr id="6" name="Picture 5"/>
          <p:cNvPicPr>
            <a:picLocks noChangeAspect="1"/>
          </p:cNvPicPr>
          <p:nvPr/>
        </p:nvPicPr>
        <p:blipFill>
          <a:blip r:embed="rId2"/>
          <a:stretch>
            <a:fillRect/>
          </a:stretch>
        </p:blipFill>
        <p:spPr>
          <a:xfrm>
            <a:off x="2965522" y="3165517"/>
            <a:ext cx="4730678" cy="1971116"/>
          </a:xfrm>
          <a:prstGeom prst="rect">
            <a:avLst/>
          </a:prstGeom>
        </p:spPr>
      </p:pic>
      <p:pic>
        <p:nvPicPr>
          <p:cNvPr id="7" name="Picture 6"/>
          <p:cNvPicPr>
            <a:picLocks noChangeAspect="1"/>
          </p:cNvPicPr>
          <p:nvPr/>
        </p:nvPicPr>
        <p:blipFill>
          <a:blip r:embed="rId3"/>
          <a:stretch>
            <a:fillRect/>
          </a:stretch>
        </p:blipFill>
        <p:spPr>
          <a:xfrm>
            <a:off x="5962650" y="725551"/>
            <a:ext cx="2827338" cy="1744871"/>
          </a:xfrm>
          <a:prstGeom prst="rect">
            <a:avLst/>
          </a:prstGeom>
        </p:spPr>
      </p:pic>
    </p:spTree>
    <p:extLst>
      <p:ext uri="{BB962C8B-B14F-4D97-AF65-F5344CB8AC3E}">
        <p14:creationId xmlns:p14="http://schemas.microsoft.com/office/powerpoint/2010/main" val="292171875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842" y="102048"/>
            <a:ext cx="8805862" cy="518489"/>
          </a:xfrm>
        </p:spPr>
        <p:txBody>
          <a:bodyPr/>
          <a:lstStyle/>
          <a:p>
            <a:r>
              <a:rPr lang="en-GB" sz="2200" dirty="0"/>
              <a:t>Statistical assessment of significance of metabolite fold changes</a:t>
            </a:r>
            <a:endParaRPr lang="de-DE" sz="2200" dirty="0"/>
          </a:p>
        </p:txBody>
      </p:sp>
      <p:sp>
        <p:nvSpPr>
          <p:cNvPr id="3" name="Content Placeholder 2"/>
          <p:cNvSpPr>
            <a:spLocks noGrp="1"/>
          </p:cNvSpPr>
          <p:nvPr>
            <p:ph idx="1"/>
          </p:nvPr>
        </p:nvSpPr>
        <p:spPr/>
        <p:txBody>
          <a:bodyPr/>
          <a:lstStyle/>
          <a:p>
            <a:pPr marL="342900" indent="-342900">
              <a:buFont typeface="+mj-lt"/>
              <a:buAutoNum type="arabicPeriod"/>
            </a:pPr>
            <a:r>
              <a:rPr lang="en-GB" dirty="0"/>
              <a:t>C</a:t>
            </a:r>
            <a:r>
              <a:rPr lang="en-GB" dirty="0" smtClean="0"/>
              <a:t>ompute fold change between mean values between last and first time point</a:t>
            </a:r>
          </a:p>
          <a:p>
            <a:pPr marL="342900" indent="-342900">
              <a:buFont typeface="+mj-lt"/>
              <a:buAutoNum type="arabicPeriod"/>
            </a:pPr>
            <a:r>
              <a:rPr lang="en-GB" dirty="0" smtClean="0"/>
              <a:t>Assess statistical significance of fold change:</a:t>
            </a:r>
          </a:p>
          <a:p>
            <a:r>
              <a:rPr lang="en-GB" dirty="0" smtClean="0"/>
              <a:t>Differential analysis (DA) with univariate methods</a:t>
            </a:r>
          </a:p>
          <a:p>
            <a:pPr lvl="1"/>
            <a:r>
              <a:rPr lang="en-GB" dirty="0" smtClean="0"/>
              <a:t>Two group comparison: “control” vs. “treatment”, for us: last time point vs first time point</a:t>
            </a:r>
          </a:p>
          <a:p>
            <a:pPr lvl="2"/>
            <a:r>
              <a:rPr lang="en-GB" dirty="0" smtClean="0"/>
              <a:t>T-test</a:t>
            </a:r>
          </a:p>
          <a:p>
            <a:pPr lvl="2"/>
            <a:r>
              <a:rPr lang="en-GB" dirty="0" smtClean="0"/>
              <a:t>Wilcoxon test</a:t>
            </a:r>
          </a:p>
          <a:p>
            <a:pPr lvl="2"/>
            <a:r>
              <a:rPr lang="en-GB" dirty="0" smtClean="0"/>
              <a:t>Multiple testing/comparison correction</a:t>
            </a:r>
          </a:p>
          <a:p>
            <a:pPr lvl="1"/>
            <a:r>
              <a:rPr lang="en-GB" dirty="0" smtClean="0"/>
              <a:t>Pro: </a:t>
            </a:r>
          </a:p>
          <a:p>
            <a:pPr lvl="2"/>
            <a:r>
              <a:rPr lang="en-GB" dirty="0" smtClean="0"/>
              <a:t>Ease of use</a:t>
            </a:r>
          </a:p>
          <a:p>
            <a:pPr lvl="2"/>
            <a:r>
              <a:rPr lang="en-GB" dirty="0" smtClean="0"/>
              <a:t>Interpretation</a:t>
            </a:r>
          </a:p>
          <a:p>
            <a:pPr lvl="2"/>
            <a:endParaRPr lang="en-GB" dirty="0"/>
          </a:p>
          <a:p>
            <a:pPr lvl="1"/>
            <a:r>
              <a:rPr lang="en-GB" dirty="0" smtClean="0"/>
              <a:t>Limits:</a:t>
            </a:r>
          </a:p>
          <a:p>
            <a:pPr lvl="2"/>
            <a:r>
              <a:rPr lang="en-GB" dirty="0" smtClean="0"/>
              <a:t>Presence of interactions between different metabolic features</a:t>
            </a:r>
          </a:p>
          <a:p>
            <a:pPr lvl="2"/>
            <a:r>
              <a:rPr lang="en-GB" dirty="0" smtClean="0"/>
              <a:t>Presence of correlations between features</a:t>
            </a:r>
          </a:p>
          <a:p>
            <a:pPr lvl="2"/>
            <a:r>
              <a:rPr lang="en-GB" dirty="0" smtClean="0"/>
              <a:t>These tests assume that all hypotheses tested are independent</a:t>
            </a:r>
            <a:endParaRPr lang="en-GB" dirty="0"/>
          </a:p>
          <a:p>
            <a:endParaRPr lang="de-DE" dirty="0"/>
          </a:p>
        </p:txBody>
      </p:sp>
    </p:spTree>
    <p:extLst>
      <p:ext uri="{BB962C8B-B14F-4D97-AF65-F5344CB8AC3E}">
        <p14:creationId xmlns:p14="http://schemas.microsoft.com/office/powerpoint/2010/main" val="75892181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10" descr="Statistical Hypotheses and Error - Stats - Medbullets Step 1">
            <a:hlinkClick r:id="rId2"/>
            <a:extLst>
              <a:ext uri="{FF2B5EF4-FFF2-40B4-BE49-F238E27FC236}">
                <a16:creationId xmlns:a16="http://schemas.microsoft.com/office/drawing/2014/main" id="{EFEAA81C-0190-4970-BF39-4C2FAFB0155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0150" t="9597" r="16861" b="13877"/>
          <a:stretch/>
        </p:blipFill>
        <p:spPr bwMode="auto">
          <a:xfrm>
            <a:off x="9627972" y="1582069"/>
            <a:ext cx="2557236" cy="1746502"/>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GB" dirty="0"/>
              <a:t>t</a:t>
            </a:r>
            <a:r>
              <a:rPr lang="en-GB" dirty="0" smtClean="0"/>
              <a:t>-test vs Wilcoxon test </a:t>
            </a:r>
            <a:endParaRPr lang="de-DE" dirty="0"/>
          </a:p>
        </p:txBody>
      </p:sp>
      <p:sp>
        <p:nvSpPr>
          <p:cNvPr id="3" name="Content Placeholder 2"/>
          <p:cNvSpPr>
            <a:spLocks noGrp="1"/>
          </p:cNvSpPr>
          <p:nvPr>
            <p:ph idx="1"/>
          </p:nvPr>
        </p:nvSpPr>
        <p:spPr/>
        <p:txBody>
          <a:bodyPr/>
          <a:lstStyle/>
          <a:p>
            <a:r>
              <a:rPr lang="en-GB" dirty="0" smtClean="0"/>
              <a:t>t-test</a:t>
            </a:r>
          </a:p>
          <a:p>
            <a:pPr lvl="1"/>
            <a:r>
              <a:rPr lang="en-GB" dirty="0" smtClean="0"/>
              <a:t>Parametric test</a:t>
            </a:r>
          </a:p>
          <a:p>
            <a:pPr lvl="2"/>
            <a:r>
              <a:rPr lang="en-GB" dirty="0" smtClean="0"/>
              <a:t>Normality</a:t>
            </a:r>
          </a:p>
          <a:p>
            <a:pPr lvl="2"/>
            <a:r>
              <a:rPr lang="en-GB" dirty="0" smtClean="0"/>
              <a:t>Homoscedasticity</a:t>
            </a:r>
          </a:p>
          <a:p>
            <a:pPr lvl="2"/>
            <a:endParaRPr lang="en-GB" dirty="0" smtClean="0"/>
          </a:p>
          <a:p>
            <a:pPr marL="171450" lvl="1">
              <a:spcBef>
                <a:spcPts val="750"/>
              </a:spcBef>
            </a:pPr>
            <a:r>
              <a:rPr lang="en-GB" sz="1650" dirty="0"/>
              <a:t>Wilcoxon </a:t>
            </a:r>
            <a:r>
              <a:rPr lang="en-GB" sz="1650" dirty="0" smtClean="0"/>
              <a:t>test</a:t>
            </a:r>
          </a:p>
          <a:p>
            <a:pPr lvl="1"/>
            <a:r>
              <a:rPr lang="en-GB" dirty="0" smtClean="0"/>
              <a:t>Non-parametric test</a:t>
            </a:r>
          </a:p>
          <a:p>
            <a:pPr lvl="2"/>
            <a:r>
              <a:rPr lang="en-GB" dirty="0" smtClean="0"/>
              <a:t>Homoscedasticity</a:t>
            </a:r>
          </a:p>
          <a:p>
            <a:pPr lvl="2"/>
            <a:endParaRPr lang="en-GB" dirty="0"/>
          </a:p>
          <a:p>
            <a:pPr marL="171450" lvl="1">
              <a:spcBef>
                <a:spcPts val="750"/>
              </a:spcBef>
            </a:pPr>
            <a:endParaRPr lang="en-GB" sz="1650" dirty="0" smtClean="0"/>
          </a:p>
          <a:p>
            <a:pPr marL="171450" lvl="1">
              <a:spcBef>
                <a:spcPts val="750"/>
              </a:spcBef>
            </a:pPr>
            <a:r>
              <a:rPr lang="en-GB" sz="1650" dirty="0" smtClean="0"/>
              <a:t>Multiple </a:t>
            </a:r>
            <a:r>
              <a:rPr lang="en-GB" sz="1650" dirty="0"/>
              <a:t>testing </a:t>
            </a:r>
            <a:r>
              <a:rPr lang="en-GB" sz="1650" dirty="0" smtClean="0"/>
              <a:t>correction: False Discovery Rate (</a:t>
            </a:r>
            <a:r>
              <a:rPr lang="en-GB" sz="1650" dirty="0" smtClean="0"/>
              <a:t>FDR, </a:t>
            </a:r>
            <a:r>
              <a:rPr lang="de-DE" sz="1800" dirty="0" err="1" smtClean="0"/>
              <a:t>Benjamini-Hochberg</a:t>
            </a:r>
            <a:r>
              <a:rPr lang="en-GB" sz="1650" dirty="0" smtClean="0"/>
              <a:t>)</a:t>
            </a:r>
            <a:endParaRPr lang="en-GB" sz="1650" dirty="0" smtClean="0"/>
          </a:p>
          <a:p>
            <a:pPr marL="171450" lvl="1">
              <a:spcBef>
                <a:spcPts val="750"/>
              </a:spcBef>
            </a:pPr>
            <a:endParaRPr lang="de-DE" sz="1650" dirty="0"/>
          </a:p>
        </p:txBody>
      </p:sp>
      <p:pic>
        <p:nvPicPr>
          <p:cNvPr id="5" name="Picture 4"/>
          <p:cNvPicPr>
            <a:picLocks noChangeAspect="1"/>
          </p:cNvPicPr>
          <p:nvPr/>
        </p:nvPicPr>
        <p:blipFill>
          <a:blip r:embed="rId4"/>
          <a:stretch>
            <a:fillRect/>
          </a:stretch>
        </p:blipFill>
        <p:spPr>
          <a:xfrm>
            <a:off x="9798050" y="-3330574"/>
            <a:ext cx="2339268" cy="1592262"/>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27666" y="1036932"/>
            <a:ext cx="2196199" cy="1410150"/>
          </a:xfrm>
          <a:prstGeom prst="rect">
            <a:avLst/>
          </a:prstGeom>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67338" y="1036932"/>
            <a:ext cx="2122741" cy="1390356"/>
          </a:xfrm>
          <a:prstGeom prst="rect">
            <a:avLst/>
          </a:prstGeom>
        </p:spPr>
      </p:pic>
      <p:pic>
        <p:nvPicPr>
          <p:cNvPr id="8" name="Picture 4" descr="fdr approach">
            <a:extLst>
              <a:ext uri="{FF2B5EF4-FFF2-40B4-BE49-F238E27FC236}">
                <a16:creationId xmlns:a16="http://schemas.microsoft.com/office/drawing/2014/main" id="{7157FC2D-996F-4AC0-83A9-A7F957FF3DD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823025" y="3976498"/>
            <a:ext cx="1788206" cy="1167002"/>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6062134" y="1582069"/>
            <a:ext cx="357790" cy="300082"/>
          </a:xfrm>
          <a:prstGeom prst="rect">
            <a:avLst/>
          </a:prstGeom>
          <a:noFill/>
        </p:spPr>
        <p:txBody>
          <a:bodyPr wrap="none" rtlCol="0">
            <a:spAutoFit/>
          </a:bodyPr>
          <a:lstStyle/>
          <a:p>
            <a:r>
              <a:rPr lang="en-GB" dirty="0" smtClean="0"/>
              <a:t>vs</a:t>
            </a:r>
            <a:endParaRPr lang="de-DE" dirty="0"/>
          </a:p>
        </p:txBody>
      </p:sp>
    </p:spTree>
    <p:extLst>
      <p:ext uri="{BB962C8B-B14F-4D97-AF65-F5344CB8AC3E}">
        <p14:creationId xmlns:p14="http://schemas.microsoft.com/office/powerpoint/2010/main" val="136289446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Principal Component Analysis (PCA)</a:t>
            </a:r>
            <a:endParaRPr lang="de-DE" dirty="0"/>
          </a:p>
        </p:txBody>
      </p:sp>
      <p:sp>
        <p:nvSpPr>
          <p:cNvPr id="3" name="Content Placeholder 2"/>
          <p:cNvSpPr>
            <a:spLocks noGrp="1"/>
          </p:cNvSpPr>
          <p:nvPr>
            <p:ph idx="1"/>
          </p:nvPr>
        </p:nvSpPr>
        <p:spPr>
          <a:xfrm>
            <a:off x="338138" y="889824"/>
            <a:ext cx="8452247" cy="1681926"/>
          </a:xfrm>
        </p:spPr>
        <p:txBody>
          <a:bodyPr/>
          <a:lstStyle/>
          <a:p>
            <a:r>
              <a:rPr lang="en-GB" dirty="0" smtClean="0"/>
              <a:t>An unsupervised Multivariate Analysis Method: </a:t>
            </a:r>
            <a:r>
              <a:rPr lang="en-GB" b="1" dirty="0" smtClean="0"/>
              <a:t>dimensionality reduction </a:t>
            </a:r>
          </a:p>
          <a:p>
            <a:r>
              <a:rPr lang="en-GB" dirty="0"/>
              <a:t>Wiki: PCA is defined as an orthogonal linear transformation that transforms the data to a new coordinate system such that the greatest variance by some scalar projection of the data comes to lie on the first coordinate (called the first principal component), the second greatest variance on the second coordinate, and so on</a:t>
            </a:r>
            <a:endParaRPr lang="de-DE" dirty="0"/>
          </a:p>
        </p:txBody>
      </p:sp>
      <p:pic>
        <p:nvPicPr>
          <p:cNvPr id="4" name="Picture 3"/>
          <p:cNvPicPr>
            <a:picLocks noChangeAspect="1"/>
          </p:cNvPicPr>
          <p:nvPr/>
        </p:nvPicPr>
        <p:blipFill>
          <a:blip r:embed="rId2"/>
          <a:stretch>
            <a:fillRect/>
          </a:stretch>
        </p:blipFill>
        <p:spPr>
          <a:xfrm>
            <a:off x="651343" y="2247888"/>
            <a:ext cx="7825835" cy="2500370"/>
          </a:xfrm>
          <a:prstGeom prst="rect">
            <a:avLst/>
          </a:prstGeom>
        </p:spPr>
      </p:pic>
      <p:sp>
        <p:nvSpPr>
          <p:cNvPr id="5" name="TextBox 4"/>
          <p:cNvSpPr txBox="1"/>
          <p:nvPr/>
        </p:nvSpPr>
        <p:spPr>
          <a:xfrm>
            <a:off x="1376553" y="4748258"/>
            <a:ext cx="1588897" cy="300082"/>
          </a:xfrm>
          <a:prstGeom prst="rect">
            <a:avLst/>
          </a:prstGeom>
          <a:noFill/>
        </p:spPr>
        <p:txBody>
          <a:bodyPr wrap="none" rtlCol="0">
            <a:spAutoFit/>
          </a:bodyPr>
          <a:lstStyle/>
          <a:p>
            <a:r>
              <a:rPr lang="en-GB" dirty="0" smtClean="0"/>
              <a:t>Complete data set</a:t>
            </a:r>
            <a:endParaRPr lang="de-DE" dirty="0"/>
          </a:p>
        </p:txBody>
      </p:sp>
      <p:sp>
        <p:nvSpPr>
          <p:cNvPr id="6" name="TextBox 5"/>
          <p:cNvSpPr txBox="1"/>
          <p:nvPr/>
        </p:nvSpPr>
        <p:spPr>
          <a:xfrm>
            <a:off x="4800600" y="4748258"/>
            <a:ext cx="2443298" cy="276999"/>
          </a:xfrm>
          <a:prstGeom prst="rect">
            <a:avLst/>
          </a:prstGeom>
          <a:noFill/>
        </p:spPr>
        <p:txBody>
          <a:bodyPr wrap="none" rtlCol="0">
            <a:spAutoFit/>
          </a:bodyPr>
          <a:lstStyle/>
          <a:p>
            <a:r>
              <a:rPr lang="en-GB" sz="1200" dirty="0" smtClean="0"/>
              <a:t>Illustration </a:t>
            </a:r>
            <a:r>
              <a:rPr lang="en-GB" sz="1200" dirty="0"/>
              <a:t>by </a:t>
            </a:r>
            <a:r>
              <a:rPr lang="en-GB" sz="1200" dirty="0" err="1"/>
              <a:t>Eleonora</a:t>
            </a:r>
            <a:r>
              <a:rPr lang="en-GB" sz="1200" dirty="0"/>
              <a:t> </a:t>
            </a:r>
            <a:r>
              <a:rPr lang="en-GB" sz="1200" dirty="0" err="1"/>
              <a:t>Mastrorilli</a:t>
            </a:r>
            <a:endParaRPr lang="de-DE" sz="1200" dirty="0"/>
          </a:p>
        </p:txBody>
      </p:sp>
    </p:spTree>
    <p:extLst>
      <p:ext uri="{BB962C8B-B14F-4D97-AF65-F5344CB8AC3E}">
        <p14:creationId xmlns:p14="http://schemas.microsoft.com/office/powerpoint/2010/main" val="200404615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PCA: dimensionality reduction</a:t>
            </a:r>
            <a:endParaRPr lang="de-DE" dirty="0"/>
          </a:p>
        </p:txBody>
      </p:sp>
      <p:pic>
        <p:nvPicPr>
          <p:cNvPr id="4098" name="Picture 2" descr="https://lh4.googleusercontent.com/TcdKBOKzkKHepYzOSrs6WWLUGvmL0N2z3feq_lBgvnFcuU1eOtMXe4kXDM9tqy-U57iGxM4j2LkBQ3BZMwq9b3Pew7DhrzTDiCTQTy3Bv6kXu5eGCRXjIqhdEYaVdRpX6Wc1dPXVJoXpC2ual1VUkx-E9RHsZKAqd3f_I70542X7alJJVJ45PcK7H6QxU161TzG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3387" y="853291"/>
            <a:ext cx="8277226" cy="3471262"/>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820055" y="4385511"/>
            <a:ext cx="8614229" cy="307777"/>
          </a:xfrm>
          <a:prstGeom prst="rect">
            <a:avLst/>
          </a:prstGeom>
        </p:spPr>
        <p:txBody>
          <a:bodyPr wrap="square">
            <a:spAutoFit/>
          </a:bodyPr>
          <a:lstStyle/>
          <a:p>
            <a:r>
              <a:rPr lang="de-DE" sz="1400" dirty="0">
                <a:solidFill>
                  <a:srgbClr val="000000"/>
                </a:solidFill>
                <a:latin typeface="Calibri" panose="020F0502020204030204" pitchFamily="34" charset="0"/>
              </a:rPr>
              <a:t>https://towardsdatascience.com/a-one-stop-shop-for-principal-component-analysis-5582fb7e0a9c</a:t>
            </a:r>
            <a:endParaRPr lang="de-DE" dirty="0">
              <a:effectLst/>
            </a:endParaRPr>
          </a:p>
        </p:txBody>
      </p:sp>
    </p:spTree>
    <p:extLst>
      <p:ext uri="{BB962C8B-B14F-4D97-AF65-F5344CB8AC3E}">
        <p14:creationId xmlns:p14="http://schemas.microsoft.com/office/powerpoint/2010/main" val="6167814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t>What to look for interpreting your PCA</a:t>
            </a:r>
            <a:r>
              <a:rPr lang="en-US" sz="2800" dirty="0" smtClean="0"/>
              <a:t>?</a:t>
            </a:r>
            <a:endParaRPr lang="de-DE" dirty="0"/>
          </a:p>
        </p:txBody>
      </p:sp>
      <p:pic>
        <p:nvPicPr>
          <p:cNvPr id="4" name="Picture 2" descr="2.5. Decomposing signals in components (matrix factorization problems) —  scikit-learn 0.24.1 documentation">
            <a:hlinkClick r:id="rId2"/>
            <a:extLst>
              <a:ext uri="{FF2B5EF4-FFF2-40B4-BE49-F238E27FC236}">
                <a16:creationId xmlns:a16="http://schemas.microsoft.com/office/drawing/2014/main" id="{3C53F602-7E40-4D00-AA5F-D83E53CEE24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96688" y="1514466"/>
            <a:ext cx="2434192" cy="182564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36255912-56A1-4618-8E23-EAD403389087}"/>
              </a:ext>
            </a:extLst>
          </p:cNvPr>
          <p:cNvPicPr>
            <a:picLocks noChangeAspect="1"/>
          </p:cNvPicPr>
          <p:nvPr/>
        </p:nvPicPr>
        <p:blipFill>
          <a:blip r:embed="rId4"/>
          <a:stretch>
            <a:fillRect/>
          </a:stretch>
        </p:blipFill>
        <p:spPr>
          <a:xfrm>
            <a:off x="251444" y="2212151"/>
            <a:ext cx="1852873" cy="1852873"/>
          </a:xfrm>
          <a:prstGeom prst="rect">
            <a:avLst/>
          </a:prstGeom>
        </p:spPr>
      </p:pic>
      <p:pic>
        <p:nvPicPr>
          <p:cNvPr id="6" name="Picture 2" descr="Plot PCA loadings and loading in biplot in sklearn (like R's autoplot) -  Stack Overflow">
            <a:extLst>
              <a:ext uri="{FF2B5EF4-FFF2-40B4-BE49-F238E27FC236}">
                <a16:creationId xmlns:a16="http://schemas.microsoft.com/office/drawing/2014/main" id="{EB8E92DE-8701-449B-9A43-0C44D7D1E8DA}"/>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4706" r="6318"/>
          <a:stretch/>
        </p:blipFill>
        <p:spPr bwMode="auto">
          <a:xfrm>
            <a:off x="5767856" y="2172291"/>
            <a:ext cx="3125784" cy="171568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59073" y="4034170"/>
            <a:ext cx="3642344" cy="892552"/>
          </a:xfrm>
          <a:prstGeom prst="rect">
            <a:avLst/>
          </a:prstGeom>
          <a:noFill/>
        </p:spPr>
        <p:txBody>
          <a:bodyPr wrap="none" rtlCol="0">
            <a:spAutoFit/>
          </a:bodyPr>
          <a:lstStyle/>
          <a:p>
            <a:pPr marL="0" lvl="1">
              <a:tabLst>
                <a:tab pos="88900" algn="l"/>
              </a:tabLst>
            </a:pPr>
            <a:r>
              <a:rPr lang="en-US" sz="1200" dirty="0" smtClean="0"/>
              <a:t>The eigenvalue </a:t>
            </a:r>
            <a:r>
              <a:rPr lang="en-US" sz="1200" i="1" dirty="0"/>
              <a:t>scree</a:t>
            </a:r>
            <a:r>
              <a:rPr lang="en-US" sz="1200" dirty="0"/>
              <a:t> </a:t>
            </a:r>
            <a:r>
              <a:rPr lang="en-US" sz="1200" dirty="0"/>
              <a:t>plot</a:t>
            </a:r>
            <a:endParaRPr lang="de-DE" sz="1200" dirty="0"/>
          </a:p>
          <a:p>
            <a:pPr marL="88900" lvl="2" indent="-88900">
              <a:buFont typeface="Arial" panose="020B0604020202020204" pitchFamily="34" charset="0"/>
              <a:buChar char="•"/>
              <a:tabLst>
                <a:tab pos="88900" algn="l"/>
              </a:tabLst>
            </a:pPr>
            <a:r>
              <a:rPr lang="en-US" sz="1200" dirty="0"/>
              <a:t>Understand how variance is distributed on the PC</a:t>
            </a:r>
          </a:p>
          <a:p>
            <a:pPr marL="88900" lvl="2" indent="-88900">
              <a:buFont typeface="Arial" panose="020B0604020202020204" pitchFamily="34" charset="0"/>
              <a:buChar char="•"/>
              <a:tabLst>
                <a:tab pos="88900" algn="l"/>
              </a:tabLst>
            </a:pPr>
            <a:r>
              <a:rPr lang="en-US" sz="1200" dirty="0"/>
              <a:t>Better if the first two PC recall a high %</a:t>
            </a:r>
          </a:p>
          <a:p>
            <a:endParaRPr lang="en-US" sz="1400" dirty="0"/>
          </a:p>
        </p:txBody>
      </p:sp>
      <p:sp>
        <p:nvSpPr>
          <p:cNvPr id="8" name="TextBox 7"/>
          <p:cNvSpPr txBox="1"/>
          <p:nvPr/>
        </p:nvSpPr>
        <p:spPr>
          <a:xfrm>
            <a:off x="2373548" y="976999"/>
            <a:ext cx="3927678" cy="669414"/>
          </a:xfrm>
          <a:prstGeom prst="rect">
            <a:avLst/>
          </a:prstGeom>
          <a:noFill/>
        </p:spPr>
        <p:txBody>
          <a:bodyPr wrap="none" rtlCol="0">
            <a:spAutoFit/>
          </a:bodyPr>
          <a:lstStyle/>
          <a:p>
            <a:pPr marL="0" lvl="1"/>
            <a:r>
              <a:rPr lang="en-US" sz="1200" dirty="0"/>
              <a:t>The </a:t>
            </a:r>
            <a:r>
              <a:rPr lang="en-US" sz="1200" i="1" dirty="0"/>
              <a:t>Score plot</a:t>
            </a:r>
          </a:p>
          <a:p>
            <a:pPr marL="88900" lvl="2" indent="-88900">
              <a:buFont typeface="Arial" panose="020B0604020202020204" pitchFamily="34" charset="0"/>
              <a:buChar char="•"/>
            </a:pPr>
            <a:r>
              <a:rPr lang="en-US" sz="1200" dirty="0" smtClean="0"/>
              <a:t>Do </a:t>
            </a:r>
            <a:r>
              <a:rPr lang="en-US" sz="1200" dirty="0"/>
              <a:t>clusters correspond to the external Class </a:t>
            </a:r>
            <a:r>
              <a:rPr lang="en-US" sz="1200" dirty="0" smtClean="0"/>
              <a:t>variable?</a:t>
            </a:r>
            <a:endParaRPr lang="en-US" sz="1200" dirty="0"/>
          </a:p>
          <a:p>
            <a:endParaRPr lang="de-DE" dirty="0"/>
          </a:p>
        </p:txBody>
      </p:sp>
      <p:sp>
        <p:nvSpPr>
          <p:cNvPr id="9" name="TextBox 8"/>
          <p:cNvSpPr txBox="1"/>
          <p:nvPr/>
        </p:nvSpPr>
        <p:spPr>
          <a:xfrm>
            <a:off x="5093232" y="3887976"/>
            <a:ext cx="4015843" cy="1038746"/>
          </a:xfrm>
          <a:prstGeom prst="rect">
            <a:avLst/>
          </a:prstGeom>
          <a:noFill/>
        </p:spPr>
        <p:txBody>
          <a:bodyPr wrap="none" rtlCol="0">
            <a:spAutoFit/>
          </a:bodyPr>
          <a:lstStyle/>
          <a:p>
            <a:pPr marL="0" lvl="1"/>
            <a:r>
              <a:rPr lang="en-US" sz="1200" dirty="0"/>
              <a:t>The </a:t>
            </a:r>
            <a:r>
              <a:rPr lang="en-US" sz="1200" i="1" dirty="0"/>
              <a:t>Loading plot</a:t>
            </a:r>
          </a:p>
          <a:p>
            <a:pPr marL="88900" lvl="2" indent="-88900">
              <a:buFont typeface="Arial" panose="020B0604020202020204" pitchFamily="34" charset="0"/>
              <a:buChar char="•"/>
            </a:pPr>
            <a:r>
              <a:rPr lang="en-US" sz="1200" dirty="0"/>
              <a:t>Assigns a weight to each feature on each of the PC</a:t>
            </a:r>
          </a:p>
          <a:p>
            <a:pPr marL="88900" lvl="2" indent="-88900">
              <a:buFont typeface="Arial" panose="020B0604020202020204" pitchFamily="34" charset="0"/>
              <a:buChar char="•"/>
            </a:pPr>
            <a:r>
              <a:rPr lang="en-US" sz="1200" dirty="0"/>
              <a:t>Helps understanding which variables have high values</a:t>
            </a:r>
            <a:br>
              <a:rPr lang="en-US" sz="1200" dirty="0"/>
            </a:br>
            <a:r>
              <a:rPr lang="en-US" sz="1200" dirty="0"/>
              <a:t>in each group</a:t>
            </a:r>
          </a:p>
          <a:p>
            <a:endParaRPr lang="de-DE" dirty="0"/>
          </a:p>
        </p:txBody>
      </p:sp>
    </p:spTree>
    <p:extLst>
      <p:ext uri="{BB962C8B-B14F-4D97-AF65-F5344CB8AC3E}">
        <p14:creationId xmlns:p14="http://schemas.microsoft.com/office/powerpoint/2010/main" val="1596365319"/>
      </p:ext>
    </p:extLst>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EMBL">
      <a:dk1>
        <a:srgbClr val="000000"/>
      </a:dk1>
      <a:lt1>
        <a:srgbClr val="FFFFFF"/>
      </a:lt1>
      <a:dk2>
        <a:srgbClr val="007B53"/>
      </a:dk2>
      <a:lt2>
        <a:srgbClr val="707372"/>
      </a:lt2>
      <a:accent1>
        <a:srgbClr val="18974C"/>
      </a:accent1>
      <a:accent2>
        <a:srgbClr val="A1BE1F"/>
      </a:accent2>
      <a:accent3>
        <a:srgbClr val="F49E17"/>
      </a:accent3>
      <a:accent4>
        <a:srgbClr val="F4C61F"/>
      </a:accent4>
      <a:accent5>
        <a:srgbClr val="D41645"/>
      </a:accent5>
      <a:accent6>
        <a:srgbClr val="3B6FB6"/>
      </a:accent6>
      <a:hlink>
        <a:srgbClr val="3E3E3E"/>
      </a:hlink>
      <a:folHlink>
        <a:srgbClr val="000000"/>
      </a:folHlink>
    </a:clrScheme>
    <a:fontScheme name="EMB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EMBL-2021-Template.pptx" id="{6CB29E78-CA62-46C2-A40A-00B6BD0471E6}" vid="{713E6632-8607-42BC-BD40-D5FF4A05E1F4}"/>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Custom Design</Template>
  <TotalTime>0</TotalTime>
  <Words>538</Words>
  <Application>Microsoft Office PowerPoint</Application>
  <PresentationFormat>On-screen Show (16:9)</PresentationFormat>
  <Paragraphs>107</Paragraphs>
  <Slides>16</Slides>
  <Notes>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16</vt:i4>
      </vt:variant>
    </vt:vector>
  </HeadingPairs>
  <TitlesOfParts>
    <vt:vector size="26" baseType="lpstr">
      <vt:lpstr>Arial</vt:lpstr>
      <vt:lpstr>Arial Black</vt:lpstr>
      <vt:lpstr>Calibri</vt:lpstr>
      <vt:lpstr>Franklin Gothic</vt:lpstr>
      <vt:lpstr>Geneva</vt:lpstr>
      <vt:lpstr>Libre Franklin</vt:lpstr>
      <vt:lpstr>Libre Franklin Medium</vt:lpstr>
      <vt:lpstr>Libre Franklin Thin</vt:lpstr>
      <vt:lpstr>Times</vt:lpstr>
      <vt:lpstr>Custom Design</vt:lpstr>
      <vt:lpstr>Targeted metabolomics computational analysis </vt:lpstr>
      <vt:lpstr>Practical Agenda</vt:lpstr>
      <vt:lpstr>Data preprocessing for visualization</vt:lpstr>
      <vt:lpstr>Multiple plots of metabolite time courses</vt:lpstr>
      <vt:lpstr>Statistical assessment of significance of metabolite fold changes</vt:lpstr>
      <vt:lpstr>t-test vs Wilcoxon test </vt:lpstr>
      <vt:lpstr>Principal Component Analysis (PCA)</vt:lpstr>
      <vt:lpstr>PCA: dimensionality reduction</vt:lpstr>
      <vt:lpstr>What to look for interpreting your PCA?</vt:lpstr>
      <vt:lpstr>Practical Agenda</vt:lpstr>
      <vt:lpstr>PCoA Principal Coordinate Analysis</vt:lpstr>
      <vt:lpstr>Normalization </vt:lpstr>
      <vt:lpstr>Quantile normalization: makes distributions have the same quantiles</vt:lpstr>
      <vt:lpstr>Quantile normalization: makes distributions have the same quantiles</vt:lpstr>
      <vt:lpstr>Quantile normalization: makes distributions have the same quantiles</vt:lpstr>
      <vt:lpstr>FDR and Benjamini - Hochberg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dc:title>
  <dc:creator>Microsoft Office User</dc:creator>
  <cp:lastModifiedBy>geissen</cp:lastModifiedBy>
  <cp:revision>783</cp:revision>
  <cp:lastPrinted>2022-03-03T16:31:01Z</cp:lastPrinted>
  <dcterms:created xsi:type="dcterms:W3CDTF">2021-08-19T10:32:30Z</dcterms:created>
  <dcterms:modified xsi:type="dcterms:W3CDTF">2022-10-18T17:01:07Z</dcterms:modified>
</cp:coreProperties>
</file>