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6d03cc9f7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6d03cc9f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6d03cc9f7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6d03cc9f7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6d03cc9f7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6d03cc9f7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6d03cc9f7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6d03cc9f7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6d03cc9f75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6d03cc9f75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6d03cc9f75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6d03cc9f75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Taxonomically profiling microbial communities from nanopore sequences</a:t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Understanding the composition of microbial communities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High-throughput sequencing of microbial DNA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Illumina short read sequencing currently well established and ‘community standard’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Short reads (few hundred bps max)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virtually always correct base calls 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Insertions and deletions are not an issue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Nanopore sequencing microbial communities less well established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Much longer reads (few thousands of base pairs, more than 10k possible) </a:t>
            </a:r>
            <a:endParaRPr sz="1200"/>
          </a:p>
          <a:p>
            <a:pPr indent="-3048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Higher taxonomic resolution!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Much Higher error rates (6-8% of all base calls are wrong</a:t>
            </a:r>
            <a:r>
              <a:rPr baseline="30000" lang="en" sz="1200"/>
              <a:t>1</a:t>
            </a:r>
            <a:r>
              <a:rPr lang="en" sz="1200"/>
              <a:t>)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Insertions and deletions can be a huge issue</a:t>
            </a:r>
            <a:endParaRPr sz="1200"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3650" y="4012721"/>
            <a:ext cx="4652300" cy="11307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4378325" y="4311888"/>
            <a:ext cx="272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1</a:t>
            </a:r>
            <a:endParaRPr b="1"/>
          </a:p>
        </p:txBody>
      </p:sp>
      <p:sp>
        <p:nvSpPr>
          <p:cNvPr id="63" name="Google Shape;63;p14"/>
          <p:cNvSpPr/>
          <p:nvPr/>
        </p:nvSpPr>
        <p:spPr>
          <a:xfrm>
            <a:off x="4444475" y="3854075"/>
            <a:ext cx="1804200" cy="505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NanoCLUST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440550"/>
            <a:ext cx="3896700" cy="31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One of the first </a:t>
            </a:r>
            <a:r>
              <a:rPr lang="en" sz="1200"/>
              <a:t>dedicated</a:t>
            </a:r>
            <a:r>
              <a:rPr lang="en" sz="1200"/>
              <a:t> softwares for taxonomic profiling of communities using Nanopore sequencing data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Read clustering for faster computation as well as error correction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Reference-based taxonomic annotation of reads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Compositional summary by clade produces profiles</a:t>
            </a:r>
            <a:endParaRPr sz="1200"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714500"/>
            <a:ext cx="4019399" cy="1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5400" y="954075"/>
            <a:ext cx="3575950" cy="27301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/>
          <p:nvPr/>
        </p:nvSpPr>
        <p:spPr>
          <a:xfrm>
            <a:off x="7051650" y="2290725"/>
            <a:ext cx="425100" cy="13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1: Demultiplexing and QC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440550"/>
            <a:ext cx="3896700" cy="31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Samples are typically combined in single sequencing runs</a:t>
            </a:r>
            <a:endParaRPr sz="1200"/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Sequencing libraries are generated with sample-specific indices. Used later for assigning reads to samples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QC is important to get rid of low-quality reads with high likelihood of many sequencing errors</a:t>
            </a:r>
            <a:endParaRPr sz="1200"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714500"/>
            <a:ext cx="4019399" cy="1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5400" y="954075"/>
            <a:ext cx="3575950" cy="273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/>
          <p:nvPr/>
        </p:nvSpPr>
        <p:spPr>
          <a:xfrm>
            <a:off x="4817600" y="887950"/>
            <a:ext cx="1043700" cy="1086300"/>
          </a:xfrm>
          <a:prstGeom prst="rect">
            <a:avLst/>
          </a:prstGeom>
          <a:solidFill>
            <a:srgbClr val="93C47D">
              <a:alpha val="4226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7051650" y="2290725"/>
            <a:ext cx="425100" cy="13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2: Read clustering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440550"/>
            <a:ext cx="3896700" cy="31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Nanopore reads are long but also prone to sequencing errors (false base calls/insertions/deletions)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Read clustering groups </a:t>
            </a:r>
            <a:r>
              <a:rPr lang="en" sz="1200"/>
              <a:t>similar</a:t>
            </a:r>
            <a:r>
              <a:rPr lang="en" sz="1200"/>
              <a:t> reads, which speeds up computation and also allows for read error correction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Compute pairwise distances between reads based on 5-mer distances -&gt; HDBSCAN clustering</a:t>
            </a:r>
            <a:endParaRPr sz="1200"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714500"/>
            <a:ext cx="4019399" cy="1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5400" y="954075"/>
            <a:ext cx="3575950" cy="27301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/>
          <p:nvPr/>
        </p:nvSpPr>
        <p:spPr>
          <a:xfrm>
            <a:off x="4817600" y="1988425"/>
            <a:ext cx="1015500" cy="1473600"/>
          </a:xfrm>
          <a:prstGeom prst="rect">
            <a:avLst/>
          </a:prstGeom>
          <a:solidFill>
            <a:srgbClr val="93C47D">
              <a:alpha val="4226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7"/>
          <p:cNvSpPr/>
          <p:nvPr/>
        </p:nvSpPr>
        <p:spPr>
          <a:xfrm>
            <a:off x="7051650" y="2290725"/>
            <a:ext cx="425100" cy="13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3: Read correction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440550"/>
            <a:ext cx="3896700" cy="31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Select central read in each cluster as well as a number of reads randomly sampled from the cluster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Align reads to central read and perform consensus-based error correction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Blast central reads against NCBI refSeq → Annotate with best hit</a:t>
            </a:r>
            <a:endParaRPr sz="1200"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714500"/>
            <a:ext cx="4019399" cy="1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5400" y="954075"/>
            <a:ext cx="3575950" cy="273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/>
          <p:nvPr/>
        </p:nvSpPr>
        <p:spPr>
          <a:xfrm>
            <a:off x="6097575" y="2422950"/>
            <a:ext cx="1393200" cy="1261200"/>
          </a:xfrm>
          <a:prstGeom prst="rect">
            <a:avLst/>
          </a:prstGeom>
          <a:solidFill>
            <a:srgbClr val="93C47D">
              <a:alpha val="4226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/>
          <p:nvPr/>
        </p:nvSpPr>
        <p:spPr>
          <a:xfrm>
            <a:off x="7051650" y="2290725"/>
            <a:ext cx="425100" cy="13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4: </a:t>
            </a:r>
            <a:r>
              <a:rPr lang="en"/>
              <a:t>Taxonomic</a:t>
            </a:r>
            <a:r>
              <a:rPr lang="en"/>
              <a:t> annotation</a:t>
            </a:r>
            <a:endParaRPr/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311700" y="1440550"/>
            <a:ext cx="3896700" cy="31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Select central read in each cluster as well as a number of reads randomly sampled from the cluster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Align reads to central read and perform consensus-based error correction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Blast central reads against NCBI refSeq → Annotate with best hit</a:t>
            </a:r>
            <a:endParaRPr sz="1200"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714500"/>
            <a:ext cx="4019399" cy="1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5400" y="954075"/>
            <a:ext cx="3575950" cy="273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/>
          <p:nvPr/>
        </p:nvSpPr>
        <p:spPr>
          <a:xfrm>
            <a:off x="7575925" y="2347400"/>
            <a:ext cx="888000" cy="1067400"/>
          </a:xfrm>
          <a:prstGeom prst="rect">
            <a:avLst/>
          </a:prstGeom>
          <a:solidFill>
            <a:srgbClr val="93C47D">
              <a:alpha val="4226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7051650" y="2290725"/>
            <a:ext cx="425100" cy="13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